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0" r:id="rId1"/>
  </p:sldMasterIdLst>
  <p:notesMasterIdLst>
    <p:notesMasterId r:id="rId20"/>
  </p:notesMasterIdLst>
  <p:sldIdLst>
    <p:sldId id="256" r:id="rId2"/>
    <p:sldId id="257" r:id="rId3"/>
    <p:sldId id="258" r:id="rId4"/>
    <p:sldId id="260" r:id="rId5"/>
    <p:sldId id="261" r:id="rId6"/>
    <p:sldId id="266" r:id="rId7"/>
    <p:sldId id="274" r:id="rId8"/>
    <p:sldId id="262" r:id="rId9"/>
    <p:sldId id="264" r:id="rId10"/>
    <p:sldId id="263" r:id="rId11"/>
    <p:sldId id="267" r:id="rId12"/>
    <p:sldId id="268" r:id="rId13"/>
    <p:sldId id="265"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494"/>
    <p:restoredTop sz="73357"/>
  </p:normalViewPr>
  <p:slideViewPr>
    <p:cSldViewPr snapToGrid="0" snapToObjects="1">
      <p:cViewPr>
        <p:scale>
          <a:sx n="67" d="100"/>
          <a:sy n="67" d="100"/>
        </p:scale>
        <p:origin x="528" y="2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C1C94-1C7A-4557-B72B-21B9396E0459}"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6E1128B3-92BA-49CF-AFD5-13584CA10A7C}">
      <dgm:prSet/>
      <dgm:spPr/>
      <dgm:t>
        <a:bodyPr/>
        <a:lstStyle/>
        <a:p>
          <a:pPr>
            <a:defRPr cap="all"/>
          </a:pPr>
          <a:r>
            <a:rPr kumimoji="1" lang="en-US"/>
            <a:t>Automatically handles errors</a:t>
          </a:r>
          <a:endParaRPr lang="en-US"/>
        </a:p>
      </dgm:t>
    </dgm:pt>
    <dgm:pt modelId="{6576B3E7-DAC4-4C5D-9111-37094EFA45F3}" type="parTrans" cxnId="{F3E40094-4BD9-4A6B-827E-FCA130FEE8E8}">
      <dgm:prSet/>
      <dgm:spPr/>
      <dgm:t>
        <a:bodyPr/>
        <a:lstStyle/>
        <a:p>
          <a:endParaRPr lang="en-US"/>
        </a:p>
      </dgm:t>
    </dgm:pt>
    <dgm:pt modelId="{D4E78743-7ED5-462B-836B-89AD2B23F5C0}" type="sibTrans" cxnId="{F3E40094-4BD9-4A6B-827E-FCA130FEE8E8}">
      <dgm:prSet/>
      <dgm:spPr/>
      <dgm:t>
        <a:bodyPr/>
        <a:lstStyle/>
        <a:p>
          <a:endParaRPr lang="en-US"/>
        </a:p>
      </dgm:t>
    </dgm:pt>
    <dgm:pt modelId="{AB00A7FE-6A61-43DB-80B0-43BF4E0C888F}">
      <dgm:prSet/>
      <dgm:spPr/>
      <dgm:t>
        <a:bodyPr/>
        <a:lstStyle/>
        <a:p>
          <a:pPr>
            <a:defRPr cap="all"/>
          </a:pPr>
          <a:r>
            <a:rPr kumimoji="1" lang="en-US"/>
            <a:t>Automatically logs in into pages that you need an account</a:t>
          </a:r>
          <a:endParaRPr lang="en-US"/>
        </a:p>
      </dgm:t>
    </dgm:pt>
    <dgm:pt modelId="{6F0300CA-891B-44B5-939C-DD40961C4A9D}" type="parTrans" cxnId="{FC4755CC-7177-441D-8353-D842EBD0A6F8}">
      <dgm:prSet/>
      <dgm:spPr/>
      <dgm:t>
        <a:bodyPr/>
        <a:lstStyle/>
        <a:p>
          <a:endParaRPr lang="en-US"/>
        </a:p>
      </dgm:t>
    </dgm:pt>
    <dgm:pt modelId="{6B05A4D6-E7DB-4BB0-B3F4-738F55744598}" type="sibTrans" cxnId="{FC4755CC-7177-441D-8353-D842EBD0A6F8}">
      <dgm:prSet/>
      <dgm:spPr/>
      <dgm:t>
        <a:bodyPr/>
        <a:lstStyle/>
        <a:p>
          <a:endParaRPr lang="en-US"/>
        </a:p>
      </dgm:t>
    </dgm:pt>
    <dgm:pt modelId="{59BAB99F-B071-4FA1-8A82-32E9E26F2CD2}">
      <dgm:prSet/>
      <dgm:spPr/>
      <dgm:t>
        <a:bodyPr/>
        <a:lstStyle/>
        <a:p>
          <a:pPr>
            <a:defRPr cap="all"/>
          </a:pPr>
          <a:r>
            <a:rPr kumimoji="1" lang="en-US"/>
            <a:t>Multiple requests at a time</a:t>
          </a:r>
          <a:endParaRPr lang="en-US"/>
        </a:p>
      </dgm:t>
    </dgm:pt>
    <dgm:pt modelId="{5DCBACC4-6E4C-4389-9881-52EF01E937ED}" type="parTrans" cxnId="{083589DE-D1D7-4E5E-91F3-E22761B519A8}">
      <dgm:prSet/>
      <dgm:spPr/>
      <dgm:t>
        <a:bodyPr/>
        <a:lstStyle/>
        <a:p>
          <a:endParaRPr lang="en-US"/>
        </a:p>
      </dgm:t>
    </dgm:pt>
    <dgm:pt modelId="{42A79F91-2368-4AD4-B2EF-1ADFB75AB145}" type="sibTrans" cxnId="{083589DE-D1D7-4E5E-91F3-E22761B519A8}">
      <dgm:prSet/>
      <dgm:spPr/>
      <dgm:t>
        <a:bodyPr/>
        <a:lstStyle/>
        <a:p>
          <a:endParaRPr lang="en-US"/>
        </a:p>
      </dgm:t>
    </dgm:pt>
    <dgm:pt modelId="{8BA6B0D3-F2E7-4357-A8FB-6F0045D5EEF7}">
      <dgm:prSet/>
      <dgm:spPr/>
      <dgm:t>
        <a:bodyPr/>
        <a:lstStyle/>
        <a:p>
          <a:pPr>
            <a:defRPr cap="all"/>
          </a:pPr>
          <a:r>
            <a:rPr kumimoji="1" lang="en-US"/>
            <a:t>Can scrape images too</a:t>
          </a:r>
          <a:endParaRPr lang="en-US"/>
        </a:p>
      </dgm:t>
    </dgm:pt>
    <dgm:pt modelId="{A4251B93-54C8-46A5-BF21-B41EFF367460}" type="parTrans" cxnId="{E44075D4-E101-4931-A630-BE8094010DF4}">
      <dgm:prSet/>
      <dgm:spPr/>
      <dgm:t>
        <a:bodyPr/>
        <a:lstStyle/>
        <a:p>
          <a:endParaRPr lang="en-US"/>
        </a:p>
      </dgm:t>
    </dgm:pt>
    <dgm:pt modelId="{F3D697FB-4768-45E6-819A-2F4EA1EFE13B}" type="sibTrans" cxnId="{E44075D4-E101-4931-A630-BE8094010DF4}">
      <dgm:prSet/>
      <dgm:spPr/>
      <dgm:t>
        <a:bodyPr/>
        <a:lstStyle/>
        <a:p>
          <a:endParaRPr lang="en-US"/>
        </a:p>
      </dgm:t>
    </dgm:pt>
    <dgm:pt modelId="{9536C3FF-2C86-4365-8C8A-ED9B21DAB589}" type="pres">
      <dgm:prSet presAssocID="{3DBC1C94-1C7A-4557-B72B-21B9396E0459}" presName="root" presStyleCnt="0">
        <dgm:presLayoutVars>
          <dgm:dir/>
          <dgm:resizeHandles val="exact"/>
        </dgm:presLayoutVars>
      </dgm:prSet>
      <dgm:spPr/>
    </dgm:pt>
    <dgm:pt modelId="{E817C773-BCB8-4B8C-AF3D-84259F400B4F}" type="pres">
      <dgm:prSet presAssocID="{6E1128B3-92BA-49CF-AFD5-13584CA10A7C}" presName="compNode" presStyleCnt="0"/>
      <dgm:spPr/>
    </dgm:pt>
    <dgm:pt modelId="{A423877E-E8E2-4AD2-9BC7-24C08D7B6614}" type="pres">
      <dgm:prSet presAssocID="{6E1128B3-92BA-49CF-AFD5-13584CA10A7C}" presName="iconBgRect" presStyleLbl="bgShp" presStyleIdx="0" presStyleCnt="4"/>
      <dgm:spPr/>
    </dgm:pt>
    <dgm:pt modelId="{2BFA91C2-F5B6-49AE-8A62-96A251BBF883}" type="pres">
      <dgm:prSet presAssocID="{6E1128B3-92BA-49CF-AFD5-13584CA10A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9F39CA5D-333D-4FF4-901C-1BA0168558FE}" type="pres">
      <dgm:prSet presAssocID="{6E1128B3-92BA-49CF-AFD5-13584CA10A7C}" presName="spaceRect" presStyleCnt="0"/>
      <dgm:spPr/>
    </dgm:pt>
    <dgm:pt modelId="{E4CB662F-4DC9-4B08-A8E1-A952A9535EC2}" type="pres">
      <dgm:prSet presAssocID="{6E1128B3-92BA-49CF-AFD5-13584CA10A7C}" presName="textRect" presStyleLbl="revTx" presStyleIdx="0" presStyleCnt="4">
        <dgm:presLayoutVars>
          <dgm:chMax val="1"/>
          <dgm:chPref val="1"/>
        </dgm:presLayoutVars>
      </dgm:prSet>
      <dgm:spPr/>
    </dgm:pt>
    <dgm:pt modelId="{4640ADFB-27EC-411B-ACA9-5DEE8AFC9928}" type="pres">
      <dgm:prSet presAssocID="{D4E78743-7ED5-462B-836B-89AD2B23F5C0}" presName="sibTrans" presStyleCnt="0"/>
      <dgm:spPr/>
    </dgm:pt>
    <dgm:pt modelId="{C58B97C9-BE91-4D93-A3FE-6B2128963061}" type="pres">
      <dgm:prSet presAssocID="{AB00A7FE-6A61-43DB-80B0-43BF4E0C888F}" presName="compNode" presStyleCnt="0"/>
      <dgm:spPr/>
    </dgm:pt>
    <dgm:pt modelId="{8DCAEC66-A785-42A3-8F1B-ED79E196E724}" type="pres">
      <dgm:prSet presAssocID="{AB00A7FE-6A61-43DB-80B0-43BF4E0C888F}" presName="iconBgRect" presStyleLbl="bgShp" presStyleIdx="1" presStyleCnt="4"/>
      <dgm:spPr/>
    </dgm:pt>
    <dgm:pt modelId="{E88AB22D-2B0A-4255-A436-A98BFFD61ECF}" type="pres">
      <dgm:prSet presAssocID="{AB00A7FE-6A61-43DB-80B0-43BF4E0C888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8178D077-6AA9-436E-B8A4-2DF54E7D85D3}" type="pres">
      <dgm:prSet presAssocID="{AB00A7FE-6A61-43DB-80B0-43BF4E0C888F}" presName="spaceRect" presStyleCnt="0"/>
      <dgm:spPr/>
    </dgm:pt>
    <dgm:pt modelId="{5C9E1CD1-F7A0-48B8-87F2-F5DF6CEAA5F8}" type="pres">
      <dgm:prSet presAssocID="{AB00A7FE-6A61-43DB-80B0-43BF4E0C888F}" presName="textRect" presStyleLbl="revTx" presStyleIdx="1" presStyleCnt="4">
        <dgm:presLayoutVars>
          <dgm:chMax val="1"/>
          <dgm:chPref val="1"/>
        </dgm:presLayoutVars>
      </dgm:prSet>
      <dgm:spPr/>
    </dgm:pt>
    <dgm:pt modelId="{2836A3DA-6BF4-4793-B4EA-B74E5889EF84}" type="pres">
      <dgm:prSet presAssocID="{6B05A4D6-E7DB-4BB0-B3F4-738F55744598}" presName="sibTrans" presStyleCnt="0"/>
      <dgm:spPr/>
    </dgm:pt>
    <dgm:pt modelId="{4DED781C-4640-4035-AE91-FA41D58FD365}" type="pres">
      <dgm:prSet presAssocID="{59BAB99F-B071-4FA1-8A82-32E9E26F2CD2}" presName="compNode" presStyleCnt="0"/>
      <dgm:spPr/>
    </dgm:pt>
    <dgm:pt modelId="{B02FFD1F-1675-4B07-922E-9BB2A7EF9B0C}" type="pres">
      <dgm:prSet presAssocID="{59BAB99F-B071-4FA1-8A82-32E9E26F2CD2}" presName="iconBgRect" presStyleLbl="bgShp" presStyleIdx="2" presStyleCnt="4"/>
      <dgm:spPr/>
    </dgm:pt>
    <dgm:pt modelId="{275D72E4-1C9B-4269-A35B-2E79479BF444}" type="pres">
      <dgm:prSet presAssocID="{59BAB99F-B071-4FA1-8A82-32E9E26F2C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3B18E85D-648B-422B-A434-B385741C64B4}" type="pres">
      <dgm:prSet presAssocID="{59BAB99F-B071-4FA1-8A82-32E9E26F2CD2}" presName="spaceRect" presStyleCnt="0"/>
      <dgm:spPr/>
    </dgm:pt>
    <dgm:pt modelId="{8620ED8E-2B4E-40C8-ACBF-1B11DEB8938C}" type="pres">
      <dgm:prSet presAssocID="{59BAB99F-B071-4FA1-8A82-32E9E26F2CD2}" presName="textRect" presStyleLbl="revTx" presStyleIdx="2" presStyleCnt="4">
        <dgm:presLayoutVars>
          <dgm:chMax val="1"/>
          <dgm:chPref val="1"/>
        </dgm:presLayoutVars>
      </dgm:prSet>
      <dgm:spPr/>
    </dgm:pt>
    <dgm:pt modelId="{877FA866-3673-4D6A-ACA3-319E0FE183D6}" type="pres">
      <dgm:prSet presAssocID="{42A79F91-2368-4AD4-B2EF-1ADFB75AB145}" presName="sibTrans" presStyleCnt="0"/>
      <dgm:spPr/>
    </dgm:pt>
    <dgm:pt modelId="{09FA3935-FA58-4DB3-AEA2-5FBC434C15F7}" type="pres">
      <dgm:prSet presAssocID="{8BA6B0D3-F2E7-4357-A8FB-6F0045D5EEF7}" presName="compNode" presStyleCnt="0"/>
      <dgm:spPr/>
    </dgm:pt>
    <dgm:pt modelId="{D240D814-A58C-4464-89B2-809B76AADBD9}" type="pres">
      <dgm:prSet presAssocID="{8BA6B0D3-F2E7-4357-A8FB-6F0045D5EEF7}" presName="iconBgRect" presStyleLbl="bgShp" presStyleIdx="3" presStyleCnt="4"/>
      <dgm:spPr/>
    </dgm:pt>
    <dgm:pt modelId="{486EC254-21C2-49B6-A1D3-4434B55391CE}" type="pres">
      <dgm:prSet presAssocID="{8BA6B0D3-F2E7-4357-A8FB-6F0045D5EE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376A9571-7C5E-4075-A4D9-6B9BE8821804}" type="pres">
      <dgm:prSet presAssocID="{8BA6B0D3-F2E7-4357-A8FB-6F0045D5EEF7}" presName="spaceRect" presStyleCnt="0"/>
      <dgm:spPr/>
    </dgm:pt>
    <dgm:pt modelId="{424F2D1B-C45E-4767-8687-12555FF2E01D}" type="pres">
      <dgm:prSet presAssocID="{8BA6B0D3-F2E7-4357-A8FB-6F0045D5EEF7}" presName="textRect" presStyleLbl="revTx" presStyleIdx="3" presStyleCnt="4">
        <dgm:presLayoutVars>
          <dgm:chMax val="1"/>
          <dgm:chPref val="1"/>
        </dgm:presLayoutVars>
      </dgm:prSet>
      <dgm:spPr/>
    </dgm:pt>
  </dgm:ptLst>
  <dgm:cxnLst>
    <dgm:cxn modelId="{CD68CA29-3459-4750-9C17-131CE712283E}" type="presOf" srcId="{59BAB99F-B071-4FA1-8A82-32E9E26F2CD2}" destId="{8620ED8E-2B4E-40C8-ACBF-1B11DEB8938C}" srcOrd="0" destOrd="0" presId="urn:microsoft.com/office/officeart/2018/5/layout/IconCircleLabelList"/>
    <dgm:cxn modelId="{C3183D84-620B-4B5E-A410-D2E8AEF2F824}" type="presOf" srcId="{6E1128B3-92BA-49CF-AFD5-13584CA10A7C}" destId="{E4CB662F-4DC9-4B08-A8E1-A952A9535EC2}" srcOrd="0" destOrd="0" presId="urn:microsoft.com/office/officeart/2018/5/layout/IconCircleLabelList"/>
    <dgm:cxn modelId="{F3E40094-4BD9-4A6B-827E-FCA130FEE8E8}" srcId="{3DBC1C94-1C7A-4557-B72B-21B9396E0459}" destId="{6E1128B3-92BA-49CF-AFD5-13584CA10A7C}" srcOrd="0" destOrd="0" parTransId="{6576B3E7-DAC4-4C5D-9111-37094EFA45F3}" sibTransId="{D4E78743-7ED5-462B-836B-89AD2B23F5C0}"/>
    <dgm:cxn modelId="{FC4755CC-7177-441D-8353-D842EBD0A6F8}" srcId="{3DBC1C94-1C7A-4557-B72B-21B9396E0459}" destId="{AB00A7FE-6A61-43DB-80B0-43BF4E0C888F}" srcOrd="1" destOrd="0" parTransId="{6F0300CA-891B-44B5-939C-DD40961C4A9D}" sibTransId="{6B05A4D6-E7DB-4BB0-B3F4-738F55744598}"/>
    <dgm:cxn modelId="{E44075D4-E101-4931-A630-BE8094010DF4}" srcId="{3DBC1C94-1C7A-4557-B72B-21B9396E0459}" destId="{8BA6B0D3-F2E7-4357-A8FB-6F0045D5EEF7}" srcOrd="3" destOrd="0" parTransId="{A4251B93-54C8-46A5-BF21-B41EFF367460}" sibTransId="{F3D697FB-4768-45E6-819A-2F4EA1EFE13B}"/>
    <dgm:cxn modelId="{4551CDD4-6C8B-46B6-B946-207AA8F134BC}" type="presOf" srcId="{AB00A7FE-6A61-43DB-80B0-43BF4E0C888F}" destId="{5C9E1CD1-F7A0-48B8-87F2-F5DF6CEAA5F8}" srcOrd="0" destOrd="0" presId="urn:microsoft.com/office/officeart/2018/5/layout/IconCircleLabelList"/>
    <dgm:cxn modelId="{083589DE-D1D7-4E5E-91F3-E22761B519A8}" srcId="{3DBC1C94-1C7A-4557-B72B-21B9396E0459}" destId="{59BAB99F-B071-4FA1-8A82-32E9E26F2CD2}" srcOrd="2" destOrd="0" parTransId="{5DCBACC4-6E4C-4389-9881-52EF01E937ED}" sibTransId="{42A79F91-2368-4AD4-B2EF-1ADFB75AB145}"/>
    <dgm:cxn modelId="{DF76A5E5-7CBF-4083-B2B5-DD86F2F47280}" type="presOf" srcId="{8BA6B0D3-F2E7-4357-A8FB-6F0045D5EEF7}" destId="{424F2D1B-C45E-4767-8687-12555FF2E01D}" srcOrd="0" destOrd="0" presId="urn:microsoft.com/office/officeart/2018/5/layout/IconCircleLabelList"/>
    <dgm:cxn modelId="{176140E6-F1C0-4B8A-80F2-8156EEE477F6}" type="presOf" srcId="{3DBC1C94-1C7A-4557-B72B-21B9396E0459}" destId="{9536C3FF-2C86-4365-8C8A-ED9B21DAB589}" srcOrd="0" destOrd="0" presId="urn:microsoft.com/office/officeart/2018/5/layout/IconCircleLabelList"/>
    <dgm:cxn modelId="{BF256C72-7E15-4732-B572-0BD368318C9D}" type="presParOf" srcId="{9536C3FF-2C86-4365-8C8A-ED9B21DAB589}" destId="{E817C773-BCB8-4B8C-AF3D-84259F400B4F}" srcOrd="0" destOrd="0" presId="urn:microsoft.com/office/officeart/2018/5/layout/IconCircleLabelList"/>
    <dgm:cxn modelId="{B6AF0030-2A82-4552-BE1F-9EB62A58EDD2}" type="presParOf" srcId="{E817C773-BCB8-4B8C-AF3D-84259F400B4F}" destId="{A423877E-E8E2-4AD2-9BC7-24C08D7B6614}" srcOrd="0" destOrd="0" presId="urn:microsoft.com/office/officeart/2018/5/layout/IconCircleLabelList"/>
    <dgm:cxn modelId="{756BB3BE-3684-4ECF-9DC3-935BF71907D4}" type="presParOf" srcId="{E817C773-BCB8-4B8C-AF3D-84259F400B4F}" destId="{2BFA91C2-F5B6-49AE-8A62-96A251BBF883}" srcOrd="1" destOrd="0" presId="urn:microsoft.com/office/officeart/2018/5/layout/IconCircleLabelList"/>
    <dgm:cxn modelId="{DD782112-DEE0-4B9C-BF4B-C7BAAAE447DB}" type="presParOf" srcId="{E817C773-BCB8-4B8C-AF3D-84259F400B4F}" destId="{9F39CA5D-333D-4FF4-901C-1BA0168558FE}" srcOrd="2" destOrd="0" presId="urn:microsoft.com/office/officeart/2018/5/layout/IconCircleLabelList"/>
    <dgm:cxn modelId="{EC82CED4-858E-43DA-AA8E-E6F4AC19F4F1}" type="presParOf" srcId="{E817C773-BCB8-4B8C-AF3D-84259F400B4F}" destId="{E4CB662F-4DC9-4B08-A8E1-A952A9535EC2}" srcOrd="3" destOrd="0" presId="urn:microsoft.com/office/officeart/2018/5/layout/IconCircleLabelList"/>
    <dgm:cxn modelId="{F03D33B2-8564-439E-BFF8-EAC9CB868529}" type="presParOf" srcId="{9536C3FF-2C86-4365-8C8A-ED9B21DAB589}" destId="{4640ADFB-27EC-411B-ACA9-5DEE8AFC9928}" srcOrd="1" destOrd="0" presId="urn:microsoft.com/office/officeart/2018/5/layout/IconCircleLabelList"/>
    <dgm:cxn modelId="{95FB66CC-C1B7-4EE9-8CFF-993247A019BA}" type="presParOf" srcId="{9536C3FF-2C86-4365-8C8A-ED9B21DAB589}" destId="{C58B97C9-BE91-4D93-A3FE-6B2128963061}" srcOrd="2" destOrd="0" presId="urn:microsoft.com/office/officeart/2018/5/layout/IconCircleLabelList"/>
    <dgm:cxn modelId="{9B350D99-0FA0-4124-8F17-3DAD1E282A7C}" type="presParOf" srcId="{C58B97C9-BE91-4D93-A3FE-6B2128963061}" destId="{8DCAEC66-A785-42A3-8F1B-ED79E196E724}" srcOrd="0" destOrd="0" presId="urn:microsoft.com/office/officeart/2018/5/layout/IconCircleLabelList"/>
    <dgm:cxn modelId="{0C9E13BC-8BAD-4C04-B79F-59414D632815}" type="presParOf" srcId="{C58B97C9-BE91-4D93-A3FE-6B2128963061}" destId="{E88AB22D-2B0A-4255-A436-A98BFFD61ECF}" srcOrd="1" destOrd="0" presId="urn:microsoft.com/office/officeart/2018/5/layout/IconCircleLabelList"/>
    <dgm:cxn modelId="{A446F4E4-A326-46CF-8DFF-74FBC0CB4C82}" type="presParOf" srcId="{C58B97C9-BE91-4D93-A3FE-6B2128963061}" destId="{8178D077-6AA9-436E-B8A4-2DF54E7D85D3}" srcOrd="2" destOrd="0" presId="urn:microsoft.com/office/officeart/2018/5/layout/IconCircleLabelList"/>
    <dgm:cxn modelId="{3E012A96-6E01-48AF-8896-5A1F806BADE1}" type="presParOf" srcId="{C58B97C9-BE91-4D93-A3FE-6B2128963061}" destId="{5C9E1CD1-F7A0-48B8-87F2-F5DF6CEAA5F8}" srcOrd="3" destOrd="0" presId="urn:microsoft.com/office/officeart/2018/5/layout/IconCircleLabelList"/>
    <dgm:cxn modelId="{4458F7DF-0837-4B6B-9E63-952674CECE96}" type="presParOf" srcId="{9536C3FF-2C86-4365-8C8A-ED9B21DAB589}" destId="{2836A3DA-6BF4-4793-B4EA-B74E5889EF84}" srcOrd="3" destOrd="0" presId="urn:microsoft.com/office/officeart/2018/5/layout/IconCircleLabelList"/>
    <dgm:cxn modelId="{63CCFCE6-A016-4736-9264-1CF301EB6A68}" type="presParOf" srcId="{9536C3FF-2C86-4365-8C8A-ED9B21DAB589}" destId="{4DED781C-4640-4035-AE91-FA41D58FD365}" srcOrd="4" destOrd="0" presId="urn:microsoft.com/office/officeart/2018/5/layout/IconCircleLabelList"/>
    <dgm:cxn modelId="{AABB3394-8D97-4591-B6A7-9402BBA33C8E}" type="presParOf" srcId="{4DED781C-4640-4035-AE91-FA41D58FD365}" destId="{B02FFD1F-1675-4B07-922E-9BB2A7EF9B0C}" srcOrd="0" destOrd="0" presId="urn:microsoft.com/office/officeart/2018/5/layout/IconCircleLabelList"/>
    <dgm:cxn modelId="{5C6C1DCD-91BD-4EFE-A2F4-A327A0B0083A}" type="presParOf" srcId="{4DED781C-4640-4035-AE91-FA41D58FD365}" destId="{275D72E4-1C9B-4269-A35B-2E79479BF444}" srcOrd="1" destOrd="0" presId="urn:microsoft.com/office/officeart/2018/5/layout/IconCircleLabelList"/>
    <dgm:cxn modelId="{B538EC18-1F5D-46C8-A2E3-998CB366B60E}" type="presParOf" srcId="{4DED781C-4640-4035-AE91-FA41D58FD365}" destId="{3B18E85D-648B-422B-A434-B385741C64B4}" srcOrd="2" destOrd="0" presId="urn:microsoft.com/office/officeart/2018/5/layout/IconCircleLabelList"/>
    <dgm:cxn modelId="{D07AED96-75E5-4CA9-856F-3BCD099602E3}" type="presParOf" srcId="{4DED781C-4640-4035-AE91-FA41D58FD365}" destId="{8620ED8E-2B4E-40C8-ACBF-1B11DEB8938C}" srcOrd="3" destOrd="0" presId="urn:microsoft.com/office/officeart/2018/5/layout/IconCircleLabelList"/>
    <dgm:cxn modelId="{E0923487-92EA-47F5-B006-F454C23147F3}" type="presParOf" srcId="{9536C3FF-2C86-4365-8C8A-ED9B21DAB589}" destId="{877FA866-3673-4D6A-ACA3-319E0FE183D6}" srcOrd="5" destOrd="0" presId="urn:microsoft.com/office/officeart/2018/5/layout/IconCircleLabelList"/>
    <dgm:cxn modelId="{57D97D71-F4EF-45C4-A853-E3D7E8B4CF12}" type="presParOf" srcId="{9536C3FF-2C86-4365-8C8A-ED9B21DAB589}" destId="{09FA3935-FA58-4DB3-AEA2-5FBC434C15F7}" srcOrd="6" destOrd="0" presId="urn:microsoft.com/office/officeart/2018/5/layout/IconCircleLabelList"/>
    <dgm:cxn modelId="{E7474FB0-0EFE-4888-8591-CBF242F5C266}" type="presParOf" srcId="{09FA3935-FA58-4DB3-AEA2-5FBC434C15F7}" destId="{D240D814-A58C-4464-89B2-809B76AADBD9}" srcOrd="0" destOrd="0" presId="urn:microsoft.com/office/officeart/2018/5/layout/IconCircleLabelList"/>
    <dgm:cxn modelId="{B61A7BE2-F24F-4236-819A-EB37F81B66D4}" type="presParOf" srcId="{09FA3935-FA58-4DB3-AEA2-5FBC434C15F7}" destId="{486EC254-21C2-49B6-A1D3-4434B55391CE}" srcOrd="1" destOrd="0" presId="urn:microsoft.com/office/officeart/2018/5/layout/IconCircleLabelList"/>
    <dgm:cxn modelId="{CB5FD6E2-265A-47F2-A979-79197FD93C08}" type="presParOf" srcId="{09FA3935-FA58-4DB3-AEA2-5FBC434C15F7}" destId="{376A9571-7C5E-4075-A4D9-6B9BE8821804}" srcOrd="2" destOrd="0" presId="urn:microsoft.com/office/officeart/2018/5/layout/IconCircleLabelList"/>
    <dgm:cxn modelId="{E6F1391F-B100-48AA-8172-3438566F3ACF}" type="presParOf" srcId="{09FA3935-FA58-4DB3-AEA2-5FBC434C15F7}" destId="{424F2D1B-C45E-4767-8687-12555FF2E01D}"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3877E-E8E2-4AD2-9BC7-24C08D7B6614}">
      <dsp:nvSpPr>
        <dsp:cNvPr id="0" name=""/>
        <dsp:cNvSpPr/>
      </dsp:nvSpPr>
      <dsp:spPr>
        <a:xfrm>
          <a:off x="707776" y="390035"/>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BFA91C2-F5B6-49AE-8A62-96A251BBF883}">
      <dsp:nvSpPr>
        <dsp:cNvPr id="0" name=""/>
        <dsp:cNvSpPr/>
      </dsp:nvSpPr>
      <dsp:spPr>
        <a:xfrm>
          <a:off x="974707" y="656966"/>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4CB662F-4DC9-4B08-A8E1-A952A9535EC2}">
      <dsp:nvSpPr>
        <dsp:cNvPr id="0" name=""/>
        <dsp:cNvSpPr/>
      </dsp:nvSpPr>
      <dsp:spPr>
        <a:xfrm>
          <a:off x="307380"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Automatically handles errors</a:t>
          </a:r>
          <a:endParaRPr lang="en-US" sz="1500" kern="1200"/>
        </a:p>
      </dsp:txBody>
      <dsp:txXfrm>
        <a:off x="307380" y="2032685"/>
        <a:ext cx="2053312" cy="720000"/>
      </dsp:txXfrm>
    </dsp:sp>
    <dsp:sp modelId="{8DCAEC66-A785-42A3-8F1B-ED79E196E724}">
      <dsp:nvSpPr>
        <dsp:cNvPr id="0" name=""/>
        <dsp:cNvSpPr/>
      </dsp:nvSpPr>
      <dsp:spPr>
        <a:xfrm>
          <a:off x="3120418" y="390035"/>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8AB22D-2B0A-4255-A436-A98BFFD61ECF}">
      <dsp:nvSpPr>
        <dsp:cNvPr id="0" name=""/>
        <dsp:cNvSpPr/>
      </dsp:nvSpPr>
      <dsp:spPr>
        <a:xfrm>
          <a:off x="3387349" y="656966"/>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9E1CD1-F7A0-48B8-87F2-F5DF6CEAA5F8}">
      <dsp:nvSpPr>
        <dsp:cNvPr id="0" name=""/>
        <dsp:cNvSpPr/>
      </dsp:nvSpPr>
      <dsp:spPr>
        <a:xfrm>
          <a:off x="2720022"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Automatically logs in into pages that you need an account</a:t>
          </a:r>
          <a:endParaRPr lang="en-US" sz="1500" kern="1200"/>
        </a:p>
      </dsp:txBody>
      <dsp:txXfrm>
        <a:off x="2720022" y="2032685"/>
        <a:ext cx="2053312" cy="720000"/>
      </dsp:txXfrm>
    </dsp:sp>
    <dsp:sp modelId="{B02FFD1F-1675-4B07-922E-9BB2A7EF9B0C}">
      <dsp:nvSpPr>
        <dsp:cNvPr id="0" name=""/>
        <dsp:cNvSpPr/>
      </dsp:nvSpPr>
      <dsp:spPr>
        <a:xfrm>
          <a:off x="5533060" y="390035"/>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5D72E4-1C9B-4269-A35B-2E79479BF444}">
      <dsp:nvSpPr>
        <dsp:cNvPr id="0" name=""/>
        <dsp:cNvSpPr/>
      </dsp:nvSpPr>
      <dsp:spPr>
        <a:xfrm>
          <a:off x="5799991" y="656966"/>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620ED8E-2B4E-40C8-ACBF-1B11DEB8938C}">
      <dsp:nvSpPr>
        <dsp:cNvPr id="0" name=""/>
        <dsp:cNvSpPr/>
      </dsp:nvSpPr>
      <dsp:spPr>
        <a:xfrm>
          <a:off x="5132664"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Multiple requests at a time</a:t>
          </a:r>
          <a:endParaRPr lang="en-US" sz="1500" kern="1200"/>
        </a:p>
      </dsp:txBody>
      <dsp:txXfrm>
        <a:off x="5132664" y="2032685"/>
        <a:ext cx="2053312" cy="720000"/>
      </dsp:txXfrm>
    </dsp:sp>
    <dsp:sp modelId="{D240D814-A58C-4464-89B2-809B76AADBD9}">
      <dsp:nvSpPr>
        <dsp:cNvPr id="0" name=""/>
        <dsp:cNvSpPr/>
      </dsp:nvSpPr>
      <dsp:spPr>
        <a:xfrm>
          <a:off x="7945702" y="390035"/>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86EC254-21C2-49B6-A1D3-4434B55391CE}">
      <dsp:nvSpPr>
        <dsp:cNvPr id="0" name=""/>
        <dsp:cNvSpPr/>
      </dsp:nvSpPr>
      <dsp:spPr>
        <a:xfrm>
          <a:off x="8212633" y="656966"/>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4F2D1B-C45E-4767-8687-12555FF2E01D}">
      <dsp:nvSpPr>
        <dsp:cNvPr id="0" name=""/>
        <dsp:cNvSpPr/>
      </dsp:nvSpPr>
      <dsp:spPr>
        <a:xfrm>
          <a:off x="7545307"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Can scrape images too</a:t>
          </a:r>
          <a:endParaRPr lang="en-US" sz="1500" kern="1200"/>
        </a:p>
      </dsp:txBody>
      <dsp:txXfrm>
        <a:off x="7545307" y="2032685"/>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EB792-AF80-AF47-A0A4-46753417D782}" type="datetimeFigureOut">
              <a:rPr kumimoji="1" lang="ja-JP" altLang="en-US" smtClean="0"/>
              <a:t>2019/1/29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E20FA-6F67-204B-B563-83777A2E719E}" type="slidenum">
              <a:rPr kumimoji="1" lang="ja-JP" altLang="en-US" smtClean="0"/>
              <a:t>‹#›</a:t>
            </a:fld>
            <a:endParaRPr kumimoji="1" lang="ja-JP" altLang="en-US"/>
          </a:p>
        </p:txBody>
      </p:sp>
    </p:spTree>
    <p:extLst>
      <p:ext uri="{BB962C8B-B14F-4D97-AF65-F5344CB8AC3E}">
        <p14:creationId xmlns:p14="http://schemas.microsoft.com/office/powerpoint/2010/main" val="2057560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a:t>
            </a:fld>
            <a:endParaRPr kumimoji="1" lang="ja-JP" altLang="en-US"/>
          </a:p>
        </p:txBody>
      </p:sp>
    </p:spTree>
    <p:extLst>
      <p:ext uri="{BB962C8B-B14F-4D97-AF65-F5344CB8AC3E}">
        <p14:creationId xmlns:p14="http://schemas.microsoft.com/office/powerpoint/2010/main" val="428583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b="1" kern="1200" dirty="0">
                <a:solidFill>
                  <a:schemeClr val="tx1"/>
                </a:solidFill>
                <a:effectLst/>
                <a:latin typeface="+mn-lt"/>
                <a:ea typeface="+mn-ea"/>
                <a:cs typeface="+mn-cs"/>
              </a:rPr>
              <a:t>HTML (Hypertext Markup Language) </a:t>
            </a:r>
            <a:r>
              <a:rPr kumimoji="1" lang="en" altLang="ja-JP" sz="1200" kern="1200" dirty="0">
                <a:solidFill>
                  <a:schemeClr val="tx1"/>
                </a:solidFill>
                <a:effectLst/>
                <a:latin typeface="+mn-lt"/>
                <a:ea typeface="+mn-ea"/>
                <a:cs typeface="+mn-cs"/>
              </a:rPr>
              <a:t>... This markup tells a web browser how to display the text, images and other forms of multimedia on a webpage.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can get this information from your browser from developer tools or similar tabs.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can see that the quotes are contained in the class “quote” and the author’s name is an element of the class “author”. </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12</a:t>
            </a:fld>
            <a:endParaRPr kumimoji="1" lang="ja-JP" altLang="en-US"/>
          </a:p>
        </p:txBody>
      </p:sp>
    </p:spTree>
    <p:extLst>
      <p:ext uri="{BB962C8B-B14F-4D97-AF65-F5344CB8AC3E}">
        <p14:creationId xmlns:p14="http://schemas.microsoft.com/office/powerpoint/2010/main" val="318428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For extracting data from web pages,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uses a technique called selectors based on XPath and CSS expressions.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Even though XPath is more extensive and comprehensive in its expression, we are going to use CSS because  it is more intuitive and easier for beginners.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13</a:t>
            </a:fld>
            <a:endParaRPr kumimoji="1" lang="ja-JP" altLang="en-US"/>
          </a:p>
        </p:txBody>
      </p:sp>
    </p:spTree>
    <p:extLst>
      <p:ext uri="{BB962C8B-B14F-4D97-AF65-F5344CB8AC3E}">
        <p14:creationId xmlns:p14="http://schemas.microsoft.com/office/powerpoint/2010/main" val="3067821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Again, you can see how the selector instruction is incorporated into the parse method in the spider</a:t>
            </a:r>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14</a:t>
            </a:fld>
            <a:endParaRPr kumimoji="1" lang="ja-JP" altLang="en-US"/>
          </a:p>
        </p:txBody>
      </p:sp>
    </p:spTree>
    <p:extLst>
      <p:ext uri="{BB962C8B-B14F-4D97-AF65-F5344CB8AC3E}">
        <p14:creationId xmlns:p14="http://schemas.microsoft.com/office/powerpoint/2010/main" val="158765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15</a:t>
            </a:fld>
            <a:endParaRPr kumimoji="1" lang="ja-JP" altLang="en-US"/>
          </a:p>
        </p:txBody>
      </p:sp>
    </p:spTree>
    <p:extLst>
      <p:ext uri="{BB962C8B-B14F-4D97-AF65-F5344CB8AC3E}">
        <p14:creationId xmlns:p14="http://schemas.microsoft.com/office/powerpoint/2010/main" val="2827963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16</a:t>
            </a:fld>
            <a:endParaRPr kumimoji="1" lang="ja-JP" altLang="en-US"/>
          </a:p>
        </p:txBody>
      </p:sp>
    </p:spTree>
    <p:extLst>
      <p:ext uri="{BB962C8B-B14F-4D97-AF65-F5344CB8AC3E}">
        <p14:creationId xmlns:p14="http://schemas.microsoft.com/office/powerpoint/2010/main" val="1488948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17</a:t>
            </a:fld>
            <a:endParaRPr kumimoji="1" lang="ja-JP" altLang="en-US"/>
          </a:p>
        </p:txBody>
      </p:sp>
    </p:spTree>
    <p:extLst>
      <p:ext uri="{BB962C8B-B14F-4D97-AF65-F5344CB8AC3E}">
        <p14:creationId xmlns:p14="http://schemas.microsoft.com/office/powerpoint/2010/main" val="2635070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-from a specific tag</a:t>
            </a:r>
          </a:p>
          <a:p>
            <a:r>
              <a:rPr kumimoji="1" lang="en-US" altLang="ja-JP" dirty="0"/>
              <a:t>-csv format</a:t>
            </a:r>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18</a:t>
            </a:fld>
            <a:endParaRPr kumimoji="1" lang="ja-JP" altLang="en-US"/>
          </a:p>
        </p:txBody>
      </p:sp>
    </p:spTree>
    <p:extLst>
      <p:ext uri="{BB962C8B-B14F-4D97-AF65-F5344CB8AC3E}">
        <p14:creationId xmlns:p14="http://schemas.microsoft.com/office/powerpoint/2010/main" val="262854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is a fast, web-crawling framework written in Python.  It is used to extract structured data from web pages. This extracted data can be used for a wide range of useful applications, like data mining, information processing, or historical archival. </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2</a:t>
            </a:fld>
            <a:endParaRPr kumimoji="1" lang="ja-JP" altLang="en-US"/>
          </a:p>
        </p:txBody>
      </p:sp>
    </p:spTree>
    <p:extLst>
      <p:ext uri="{BB962C8B-B14F-4D97-AF65-F5344CB8AC3E}">
        <p14:creationId xmlns:p14="http://schemas.microsoft.com/office/powerpoint/2010/main" val="12983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will often find when scraping that web you will come across a lot of errors. pages won’t be found, servers will have errors or you could have internet connectivity issues half way through a large scrape.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lets you handle errors gracefully and even has inbuilt ability for resuming a scrape from the last page it encountered.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en" altLang="ja-JP" sz="1200" kern="1200" dirty="0">
                <a:solidFill>
                  <a:schemeClr val="tx1"/>
                </a:solidFill>
                <a:effectLst/>
                <a:latin typeface="+mn-lt"/>
                <a:ea typeface="+mn-ea"/>
                <a:cs typeface="+mn-cs"/>
              </a:rPr>
              <a:t>Some websites will be behind a login wall.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has built in feature that automatically setup to login to the websites before beginning your scrape.</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3</a:t>
            </a:fld>
            <a:endParaRPr kumimoji="1" lang="ja-JP" altLang="en-US"/>
          </a:p>
        </p:txBody>
      </p:sp>
    </p:spTree>
    <p:extLst>
      <p:ext uri="{BB962C8B-B14F-4D97-AF65-F5344CB8AC3E}">
        <p14:creationId xmlns:p14="http://schemas.microsoft.com/office/powerpoint/2010/main" val="377949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-extensible…provides several mechanisms to plug new code without having to touch the framework 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-many working examples that you can use</a:t>
            </a:r>
          </a:p>
          <a:p>
            <a:r>
              <a:rPr kumimoji="1" lang="en-US" altLang="ja-JP" dirty="0"/>
              <a:t>-works with windows, mac, etc.</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4</a:t>
            </a:fld>
            <a:endParaRPr kumimoji="1" lang="ja-JP" altLang="en-US"/>
          </a:p>
        </p:txBody>
      </p:sp>
    </p:spTree>
    <p:extLst>
      <p:ext uri="{BB962C8B-B14F-4D97-AF65-F5344CB8AC3E}">
        <p14:creationId xmlns:p14="http://schemas.microsoft.com/office/powerpoint/2010/main" val="178725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have </a:t>
            </a:r>
            <a:r>
              <a:rPr kumimoji="1" lang="en" altLang="ja-JP" sz="1200" b="1" kern="1200" dirty="0">
                <a:solidFill>
                  <a:schemeClr val="tx1"/>
                </a:solidFill>
                <a:effectLst/>
                <a:latin typeface="+mn-lt"/>
                <a:ea typeface="+mn-ea"/>
                <a:cs typeface="+mn-cs"/>
              </a:rPr>
              <a:t>Spiders,</a:t>
            </a:r>
            <a:r>
              <a:rPr kumimoji="1" lang="en" altLang="ja-JP" sz="1200" kern="1200" dirty="0">
                <a:solidFill>
                  <a:schemeClr val="tx1"/>
                </a:solidFill>
                <a:effectLst/>
                <a:latin typeface="+mn-lt"/>
                <a:ea typeface="+mn-ea"/>
                <a:cs typeface="+mn-cs"/>
              </a:rPr>
              <a:t> which are responsible for crawling sites. From the Spiders, the engine gets information on where (what URL) to look, and schedules them in the scheduler. The Engine then sends that info to the downloader which is connected to the Internet, and the downloader will send back the responses. Then the engine will send the data to the Spiders and have them process it.</a:t>
            </a:r>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5</a:t>
            </a:fld>
            <a:endParaRPr kumimoji="1" lang="ja-JP" altLang="en-US"/>
          </a:p>
        </p:txBody>
      </p:sp>
    </p:spTree>
    <p:extLst>
      <p:ext uri="{BB962C8B-B14F-4D97-AF65-F5344CB8AC3E}">
        <p14:creationId xmlns:p14="http://schemas.microsoft.com/office/powerpoint/2010/main" val="167917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7</a:t>
            </a:fld>
            <a:endParaRPr kumimoji="1" lang="ja-JP" altLang="en-US"/>
          </a:p>
        </p:txBody>
      </p:sp>
    </p:spTree>
    <p:extLst>
      <p:ext uri="{BB962C8B-B14F-4D97-AF65-F5344CB8AC3E}">
        <p14:creationId xmlns:p14="http://schemas.microsoft.com/office/powerpoint/2010/main" val="165393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b="1" kern="1200" dirty="0">
                <a:solidFill>
                  <a:schemeClr val="tx1"/>
                </a:solidFill>
                <a:effectLst/>
                <a:latin typeface="+mn-lt"/>
                <a:ea typeface="+mn-ea"/>
                <a:cs typeface="+mn-cs"/>
              </a:rPr>
              <a:t>Spiders</a:t>
            </a:r>
            <a:r>
              <a:rPr kumimoji="1" lang="en" altLang="ja-JP" sz="1200" kern="1200" dirty="0">
                <a:solidFill>
                  <a:schemeClr val="tx1"/>
                </a:solidFill>
                <a:effectLst/>
                <a:latin typeface="+mn-lt"/>
                <a:ea typeface="+mn-ea"/>
                <a:cs typeface="+mn-cs"/>
              </a:rPr>
              <a:t> in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are classes that you define, from which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uses to scrape information from one or more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Name…Identifies the Spider. Must be unique within a project—you can’t set the same name for different Spiders.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Allowed domains…List of domains on which the spider can crawl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Start.. a list of URLs, which will be the roots for later crawls, where the spider will begin to crawl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parse ()… This method processes the response and returns scraped data that the user instructs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8</a:t>
            </a:fld>
            <a:endParaRPr kumimoji="1" lang="ja-JP" altLang="en-US"/>
          </a:p>
        </p:txBody>
      </p:sp>
    </p:spTree>
    <p:extLst>
      <p:ext uri="{BB962C8B-B14F-4D97-AF65-F5344CB8AC3E}">
        <p14:creationId xmlns:p14="http://schemas.microsoft.com/office/powerpoint/2010/main" val="126337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9</a:t>
            </a:fld>
            <a:endParaRPr kumimoji="1" lang="ja-JP" altLang="en-US"/>
          </a:p>
        </p:txBody>
      </p:sp>
    </p:spTree>
    <p:extLst>
      <p:ext uri="{BB962C8B-B14F-4D97-AF65-F5344CB8AC3E}">
        <p14:creationId xmlns:p14="http://schemas.microsoft.com/office/powerpoint/2010/main" val="323542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11</a:t>
            </a:fld>
            <a:endParaRPr kumimoji="1" lang="ja-JP" altLang="en-US"/>
          </a:p>
        </p:txBody>
      </p:sp>
    </p:spTree>
    <p:extLst>
      <p:ext uri="{BB962C8B-B14F-4D97-AF65-F5344CB8AC3E}">
        <p14:creationId xmlns:p14="http://schemas.microsoft.com/office/powerpoint/2010/main" val="817438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569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403927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12804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338928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948862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143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6427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1708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42160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12205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3529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10064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983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92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32828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1572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6158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6B75A-687E-405C-8A0B-8D00578BA2C3}" type="datetimeFigureOut">
              <a:rPr lang="en-US" smtClean="0"/>
              <a:pPr/>
              <a:t>1/29/19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6652281"/>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video" Target="../media/media3.mov"/><Relationship Id="rId2" Type="http://schemas.microsoft.com/office/2007/relationships/media" Target="../media/media3.mov"/><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video" Target="../media/media1.mov"/><Relationship Id="rId2" Type="http://schemas.microsoft.com/office/2007/relationships/media" Target="../media/media1.mov"/><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5E0A7-05D5-0C40-B62C-2C6E5CBBBAD5}"/>
              </a:ext>
            </a:extLst>
          </p:cNvPr>
          <p:cNvSpPr>
            <a:spLocks noGrp="1"/>
          </p:cNvSpPr>
          <p:nvPr>
            <p:ph type="ctrTitle"/>
          </p:nvPr>
        </p:nvSpPr>
        <p:spPr>
          <a:xfrm>
            <a:off x="1876423" y="1080225"/>
            <a:ext cx="8791575" cy="2387600"/>
          </a:xfrm>
        </p:spPr>
        <p:txBody>
          <a:bodyPr/>
          <a:lstStyle/>
          <a:p>
            <a:r>
              <a:rPr kumimoji="1" lang="en-US" altLang="ja-JP" dirty="0"/>
              <a:t>Intro to</a:t>
            </a:r>
            <a:endParaRPr kumimoji="1" lang="ja-JP" altLang="en-US"/>
          </a:p>
        </p:txBody>
      </p:sp>
      <p:sp>
        <p:nvSpPr>
          <p:cNvPr id="3" name="字幕 2">
            <a:extLst>
              <a:ext uri="{FF2B5EF4-FFF2-40B4-BE49-F238E27FC236}">
                <a16:creationId xmlns:a16="http://schemas.microsoft.com/office/drawing/2014/main" id="{CC7A2DE9-61F5-7F4C-9EC7-270291150E1C}"/>
              </a:ext>
            </a:extLst>
          </p:cNvPr>
          <p:cNvSpPr>
            <a:spLocks noGrp="1"/>
          </p:cNvSpPr>
          <p:nvPr>
            <p:ph type="subTitle" idx="1"/>
          </p:nvPr>
        </p:nvSpPr>
        <p:spPr/>
        <p:txBody>
          <a:bodyPr/>
          <a:lstStyle/>
          <a:p>
            <a:r>
              <a:rPr kumimoji="1" lang="en-US" altLang="ja-JP" dirty="0"/>
              <a:t>Presented by Kaki Su</a:t>
            </a:r>
            <a:endParaRPr kumimoji="1" lang="ja-JP" altLang="en-US"/>
          </a:p>
        </p:txBody>
      </p:sp>
      <p:pic>
        <p:nvPicPr>
          <p:cNvPr id="5" name="図 4">
            <a:extLst>
              <a:ext uri="{FF2B5EF4-FFF2-40B4-BE49-F238E27FC236}">
                <a16:creationId xmlns:a16="http://schemas.microsoft.com/office/drawing/2014/main" id="{14065F1E-ECB4-FA40-9A72-6C098865BB53}"/>
              </a:ext>
            </a:extLst>
          </p:cNvPr>
          <p:cNvPicPr>
            <a:picLocks noChangeAspect="1"/>
          </p:cNvPicPr>
          <p:nvPr/>
        </p:nvPicPr>
        <p:blipFill>
          <a:blip r:embed="rId3"/>
          <a:stretch>
            <a:fillRect/>
          </a:stretch>
        </p:blipFill>
        <p:spPr>
          <a:xfrm>
            <a:off x="4416909" y="2146746"/>
            <a:ext cx="4776853" cy="1918703"/>
          </a:xfrm>
          <a:prstGeom prst="rect">
            <a:avLst/>
          </a:prstGeom>
        </p:spPr>
      </p:pic>
    </p:spTree>
    <p:extLst>
      <p:ext uri="{BB962C8B-B14F-4D97-AF65-F5344CB8AC3E}">
        <p14:creationId xmlns:p14="http://schemas.microsoft.com/office/powerpoint/2010/main" val="4271191649"/>
      </p:ext>
    </p:extLst>
  </p:cSld>
  <p:clrMapOvr>
    <a:masterClrMapping/>
  </p:clrMapOvr>
  <mc:AlternateContent xmlns:mc="http://schemas.openxmlformats.org/markup-compatibility/2006">
    <mc:Choice xmlns:p14="http://schemas.microsoft.com/office/powerpoint/2010/main" Requires="p14">
      <p:transition spd="slow" p14:dur="2000" advTm="5240"/>
    </mc:Choice>
    <mc:Fallback>
      <p:transition spd="slow" advTm="52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907F15-07C5-944C-A786-3FDC4AE6774D}"/>
              </a:ext>
            </a:extLst>
          </p:cNvPr>
          <p:cNvSpPr>
            <a:spLocks noGrp="1"/>
          </p:cNvSpPr>
          <p:nvPr>
            <p:ph type="title"/>
          </p:nvPr>
        </p:nvSpPr>
        <p:spPr/>
        <p:txBody>
          <a:bodyPr/>
          <a:lstStyle/>
          <a:p>
            <a:r>
              <a:rPr kumimoji="1" lang="en-US" altLang="ja-JP" dirty="0"/>
              <a:t>Running the spider</a:t>
            </a:r>
            <a:endParaRPr kumimoji="1" lang="ja-JP" altLang="en-US"/>
          </a:p>
        </p:txBody>
      </p:sp>
      <p:pic>
        <p:nvPicPr>
          <p:cNvPr id="4" name="Scrapy Spider Run.mov">
            <a:hlinkClick r:id="" action="ppaction://media"/>
            <a:extLst>
              <a:ext uri="{FF2B5EF4-FFF2-40B4-BE49-F238E27FC236}">
                <a16:creationId xmlns:a16="http://schemas.microsoft.com/office/drawing/2014/main" id="{55C82C2E-3812-0B4F-AAB2-81290B38E1F2}"/>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5"/>
          <a:stretch>
            <a:fillRect/>
          </a:stretch>
        </p:blipFill>
        <p:spPr>
          <a:xfrm>
            <a:off x="3190875" y="1779588"/>
            <a:ext cx="5803900" cy="4011612"/>
          </a:xfrm>
        </p:spPr>
      </p:pic>
    </p:spTree>
    <p:custDataLst>
      <p:tags r:id="rId1"/>
    </p:custDataLst>
    <p:extLst>
      <p:ext uri="{BB962C8B-B14F-4D97-AF65-F5344CB8AC3E}">
        <p14:creationId xmlns:p14="http://schemas.microsoft.com/office/powerpoint/2010/main" val="1356862016"/>
      </p:ext>
    </p:extLst>
  </p:cSld>
  <p:clrMapOvr>
    <a:masterClrMapping/>
  </p:clrMapOvr>
  <mc:AlternateContent xmlns:mc="http://schemas.openxmlformats.org/markup-compatibility/2006">
    <mc:Choice xmlns:p14="http://schemas.microsoft.com/office/powerpoint/2010/main" Requires="p14">
      <p:transition spd="slow" p14:dur="2000" advTm="40895"/>
    </mc:Choice>
    <mc:Fallback>
      <p:transition spd="slow" advTm="40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11609" objId="4"/>
        <p14:stopEvt time="31303" objId="4"/>
        <p14:playEvt time="35226" objId="4"/>
        <p14:stopEvt time="40895"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3A81045-ABF6-3B40-A057-304904ACB9BA}"/>
              </a:ext>
            </a:extLst>
          </p:cNvPr>
          <p:cNvSpPr>
            <a:spLocks noGrp="1"/>
          </p:cNvSpPr>
          <p:nvPr>
            <p:ph type="title"/>
          </p:nvPr>
        </p:nvSpPr>
        <p:spPr>
          <a:xfrm>
            <a:off x="2178368" y="883095"/>
            <a:ext cx="7559039" cy="3027360"/>
          </a:xfrm>
        </p:spPr>
        <p:txBody>
          <a:bodyPr vert="horz" lIns="91440" tIns="45720" rIns="91440" bIns="45720" rtlCol="0" anchor="b">
            <a:normAutofit/>
          </a:bodyPr>
          <a:lstStyle/>
          <a:p>
            <a:r>
              <a:rPr lang="en-US" altLang="ja-JP" sz="5400" dirty="0"/>
              <a:t>Selecting information to extract</a:t>
            </a:r>
            <a:endParaRPr kumimoji="1" lang="en-US" altLang="ja-JP" sz="5400" dirty="0"/>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Tree>
    <p:extLst>
      <p:ext uri="{BB962C8B-B14F-4D97-AF65-F5344CB8AC3E}">
        <p14:creationId xmlns:p14="http://schemas.microsoft.com/office/powerpoint/2010/main" val="2478259670"/>
      </p:ext>
    </p:extLst>
  </p:cSld>
  <p:clrMapOvr>
    <a:masterClrMapping/>
  </p:clrMapOvr>
  <mc:AlternateContent xmlns:mc="http://schemas.openxmlformats.org/markup-compatibility/2006">
    <mc:Choice xmlns:p14="http://schemas.microsoft.com/office/powerpoint/2010/main" Requires="p14">
      <p:transition spd="slow" p14:dur="2000" advTm="8900"/>
    </mc:Choice>
    <mc:Fallback>
      <p:transition spd="slow" advTm="89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タイトル 1">
            <a:extLst>
              <a:ext uri="{FF2B5EF4-FFF2-40B4-BE49-F238E27FC236}">
                <a16:creationId xmlns:a16="http://schemas.microsoft.com/office/drawing/2014/main" id="{DA555954-9B66-D247-8044-697EA1F7B223}"/>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kumimoji="1" lang="en-US" altLang="ja-JP" sz="2800"/>
              <a:t>Identifying the html code</a:t>
            </a:r>
          </a:p>
        </p:txBody>
      </p:sp>
      <p:sp>
        <p:nvSpPr>
          <p:cNvPr id="5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コンテンツ プレースホルダー 5">
            <a:extLst>
              <a:ext uri="{FF2B5EF4-FFF2-40B4-BE49-F238E27FC236}">
                <a16:creationId xmlns:a16="http://schemas.microsoft.com/office/drawing/2014/main" id="{D4255B10-4DBF-1946-85B3-722379976C31}"/>
              </a:ext>
            </a:extLst>
          </p:cNvPr>
          <p:cNvPicPr>
            <a:picLocks noGrp="1" noChangeAspect="1"/>
          </p:cNvPicPr>
          <p:nvPr>
            <p:ph sz="half" idx="1"/>
          </p:nvPr>
        </p:nvPicPr>
        <p:blipFill>
          <a:blip r:embed="rId5"/>
          <a:stretch>
            <a:fillRect/>
          </a:stretch>
        </p:blipFill>
        <p:spPr>
          <a:xfrm>
            <a:off x="1085862" y="1928813"/>
            <a:ext cx="6299653" cy="2938462"/>
          </a:xfrm>
          <a:prstGeom prst="rect">
            <a:avLst/>
          </a:prstGeom>
        </p:spPr>
      </p:pic>
      <p:sp>
        <p:nvSpPr>
          <p:cNvPr id="4" name="コンテンツ プレースホルダー 3">
            <a:extLst>
              <a:ext uri="{FF2B5EF4-FFF2-40B4-BE49-F238E27FC236}">
                <a16:creationId xmlns:a16="http://schemas.microsoft.com/office/drawing/2014/main" id="{88E5517D-C324-C743-B1EA-FEF1CD056D79}"/>
              </a:ext>
            </a:extLst>
          </p:cNvPr>
          <p:cNvSpPr>
            <a:spLocks noGrp="1"/>
          </p:cNvSpPr>
          <p:nvPr>
            <p:ph sz="half" idx="2"/>
          </p:nvPr>
        </p:nvSpPr>
        <p:spPr>
          <a:xfrm>
            <a:off x="8036041" y="2249487"/>
            <a:ext cx="3281004" cy="3541714"/>
          </a:xfrm>
        </p:spPr>
        <p:txBody>
          <a:bodyPr vert="horz" lIns="91440" tIns="45720" rIns="91440" bIns="45720" rtlCol="0">
            <a:normAutofit/>
          </a:bodyPr>
          <a:lstStyle/>
          <a:p>
            <a:r>
              <a:rPr lang="en-US" altLang="ja-JP" sz="1800" dirty="0"/>
              <a:t>Hypertext Markup Language</a:t>
            </a:r>
          </a:p>
          <a:p>
            <a:r>
              <a:rPr lang="en-US" altLang="ja-JP" sz="1800" dirty="0"/>
              <a:t>Instructs a web browser how to display things</a:t>
            </a:r>
          </a:p>
          <a:p>
            <a:endParaRPr kumimoji="1" lang="en-US" altLang="ja-JP" sz="1800" dirty="0"/>
          </a:p>
        </p:txBody>
      </p:sp>
    </p:spTree>
    <p:extLst>
      <p:ext uri="{BB962C8B-B14F-4D97-AF65-F5344CB8AC3E}">
        <p14:creationId xmlns:p14="http://schemas.microsoft.com/office/powerpoint/2010/main" val="2282273192"/>
      </p:ext>
    </p:extLst>
  </p:cSld>
  <p:clrMapOvr>
    <a:masterClrMapping/>
  </p:clrMapOvr>
  <mc:AlternateContent xmlns:mc="http://schemas.openxmlformats.org/markup-compatibility/2006">
    <mc:Choice xmlns:p14="http://schemas.microsoft.com/office/powerpoint/2010/main" Requires="p14">
      <p:transition spd="slow" p14:dur="2000" advTm="80046"/>
    </mc:Choice>
    <mc:Fallback>
      <p:transition spd="slow" advTm="8004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25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52" name="Group 1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53"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4"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5"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6"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0"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3"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4"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5"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6"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7"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8"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9"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280"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1"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2"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3"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4"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5"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6"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7"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8"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9"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タイトル 1">
            <a:extLst>
              <a:ext uri="{FF2B5EF4-FFF2-40B4-BE49-F238E27FC236}">
                <a16:creationId xmlns:a16="http://schemas.microsoft.com/office/drawing/2014/main" id="{8EE7E1D7-2343-284E-8800-32E6050711CD}"/>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kumimoji="1" lang="en-US" altLang="ja-JP" sz="2800"/>
              <a:t>Selector</a:t>
            </a:r>
          </a:p>
        </p:txBody>
      </p:sp>
      <p:sp>
        <p:nvSpPr>
          <p:cNvPr id="5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コンテンツ プレースホルダー 5" descr="スクリーンショット が含まれている画像&#10;&#10;&#10;&#10;自動的に生成された説明">
            <a:extLst>
              <a:ext uri="{FF2B5EF4-FFF2-40B4-BE49-F238E27FC236}">
                <a16:creationId xmlns:a16="http://schemas.microsoft.com/office/drawing/2014/main" id="{DF53EEF1-6A9F-7443-ACC8-249478F2C54E}"/>
              </a:ext>
            </a:extLst>
          </p:cNvPr>
          <p:cNvPicPr>
            <a:picLocks noGrp="1" noChangeAspect="1"/>
          </p:cNvPicPr>
          <p:nvPr>
            <p:ph sz="half" idx="2"/>
          </p:nvPr>
        </p:nvPicPr>
        <p:blipFill>
          <a:blip r:embed="rId5"/>
          <a:stretch>
            <a:fillRect/>
          </a:stretch>
        </p:blipFill>
        <p:spPr>
          <a:xfrm>
            <a:off x="937062" y="1957388"/>
            <a:ext cx="6440274" cy="2849821"/>
          </a:xfrm>
          <a:prstGeom prst="rect">
            <a:avLst/>
          </a:prstGeom>
        </p:spPr>
      </p:pic>
      <p:sp>
        <p:nvSpPr>
          <p:cNvPr id="3" name="コンテンツ プレースホルダー 2">
            <a:extLst>
              <a:ext uri="{FF2B5EF4-FFF2-40B4-BE49-F238E27FC236}">
                <a16:creationId xmlns:a16="http://schemas.microsoft.com/office/drawing/2014/main" id="{22B0EA8B-CE46-114B-84C7-A5DFB83F02E7}"/>
              </a:ext>
            </a:extLst>
          </p:cNvPr>
          <p:cNvSpPr>
            <a:spLocks noGrp="1"/>
          </p:cNvSpPr>
          <p:nvPr>
            <p:ph sz="half" idx="1"/>
          </p:nvPr>
        </p:nvSpPr>
        <p:spPr>
          <a:xfrm>
            <a:off x="8036041" y="2249487"/>
            <a:ext cx="3281004" cy="3541714"/>
          </a:xfrm>
        </p:spPr>
        <p:txBody>
          <a:bodyPr vert="horz" lIns="91440" tIns="45720" rIns="91440" bIns="45720" rtlCol="0">
            <a:normAutofit/>
          </a:bodyPr>
          <a:lstStyle/>
          <a:p>
            <a:r>
              <a:rPr lang="en-US" altLang="ja-JP" sz="1800"/>
              <a:t>A rule set that tells the browser what elements to ‘select’ for styling. </a:t>
            </a:r>
          </a:p>
          <a:p>
            <a:endParaRPr kumimoji="1" lang="en-US" altLang="ja-JP" sz="1800"/>
          </a:p>
        </p:txBody>
      </p:sp>
    </p:spTree>
    <p:extLst>
      <p:ext uri="{BB962C8B-B14F-4D97-AF65-F5344CB8AC3E}">
        <p14:creationId xmlns:p14="http://schemas.microsoft.com/office/powerpoint/2010/main" val="110703730"/>
      </p:ext>
    </p:extLst>
  </p:cSld>
  <p:clrMapOvr>
    <a:masterClrMapping/>
  </p:clrMapOvr>
  <mc:AlternateContent xmlns:mc="http://schemas.openxmlformats.org/markup-compatibility/2006">
    <mc:Choice xmlns:p14="http://schemas.microsoft.com/office/powerpoint/2010/main" Requires="p14">
      <p:transition spd="slow" p14:dur="2000" advTm="116362"/>
    </mc:Choice>
    <mc:Fallback>
      <p:transition spd="slow" advTm="11636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コンテンツ プレースホルダー 10" descr="スクリーンショット が含まれている画像&#10;&#10;&#10;&#10;自動的に生成された説明">
            <a:extLst>
              <a:ext uri="{FF2B5EF4-FFF2-40B4-BE49-F238E27FC236}">
                <a16:creationId xmlns:a16="http://schemas.microsoft.com/office/drawing/2014/main" id="{8FB41A11-CBE0-7248-8BF7-8A6BB3B4020A}"/>
              </a:ext>
            </a:extLst>
          </p:cNvPr>
          <p:cNvPicPr>
            <a:picLocks noGrp="1" noChangeAspect="1"/>
          </p:cNvPicPr>
          <p:nvPr>
            <p:ph idx="1"/>
          </p:nvPr>
        </p:nvPicPr>
        <p:blipFill>
          <a:blip r:embed="rId3"/>
          <a:stretch>
            <a:fillRect/>
          </a:stretch>
        </p:blipFill>
        <p:spPr>
          <a:xfrm>
            <a:off x="1841719" y="589028"/>
            <a:ext cx="8673881" cy="5470123"/>
          </a:xfrm>
        </p:spPr>
      </p:pic>
    </p:spTree>
    <p:extLst>
      <p:ext uri="{BB962C8B-B14F-4D97-AF65-F5344CB8AC3E}">
        <p14:creationId xmlns:p14="http://schemas.microsoft.com/office/powerpoint/2010/main" val="3372985302"/>
      </p:ext>
    </p:extLst>
  </p:cSld>
  <p:clrMapOvr>
    <a:masterClrMapping/>
  </p:clrMapOvr>
  <mc:AlternateContent xmlns:mc="http://schemas.openxmlformats.org/markup-compatibility/2006">
    <mc:Choice xmlns:p14="http://schemas.microsoft.com/office/powerpoint/2010/main" Requires="p14">
      <p:transition spd="slow" p14:dur="2000" advTm="20457"/>
    </mc:Choice>
    <mc:Fallback>
      <p:transition spd="slow" advTm="2045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8EC7CA2C-3451-9B48-8B6E-56DBE3DE7363}"/>
              </a:ext>
            </a:extLst>
          </p:cNvPr>
          <p:cNvSpPr>
            <a:spLocks noGrp="1"/>
          </p:cNvSpPr>
          <p:nvPr>
            <p:ph type="title"/>
          </p:nvPr>
        </p:nvSpPr>
        <p:spPr>
          <a:xfrm>
            <a:off x="2433638" y="523798"/>
            <a:ext cx="7559039" cy="3027360"/>
          </a:xfrm>
        </p:spPr>
        <p:txBody>
          <a:bodyPr vert="horz" lIns="91440" tIns="45720" rIns="91440" bIns="45720" rtlCol="0" anchor="b">
            <a:normAutofit/>
          </a:bodyPr>
          <a:lstStyle/>
          <a:p>
            <a:r>
              <a:rPr kumimoji="1" lang="en-US" altLang="ja-JP" sz="5400" dirty="0"/>
              <a:t>storing the data</a:t>
            </a:r>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Tree>
    <p:extLst>
      <p:ext uri="{BB962C8B-B14F-4D97-AF65-F5344CB8AC3E}">
        <p14:creationId xmlns:p14="http://schemas.microsoft.com/office/powerpoint/2010/main" val="2163097727"/>
      </p:ext>
    </p:extLst>
  </p:cSld>
  <p:clrMapOvr>
    <a:masterClrMapping/>
  </p:clrMapOvr>
  <mc:AlternateContent xmlns:mc="http://schemas.openxmlformats.org/markup-compatibility/2006">
    <mc:Choice xmlns:p14="http://schemas.microsoft.com/office/powerpoint/2010/main" Requires="p14">
      <p:transition spd="slow" p14:dur="2000" advTm="18161"/>
    </mc:Choice>
    <mc:Fallback>
      <p:transition spd="slow" advTm="1816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D8A23-7FB2-0845-BC3F-3B7B2C41C658}"/>
              </a:ext>
            </a:extLst>
          </p:cNvPr>
          <p:cNvSpPr>
            <a:spLocks noGrp="1"/>
          </p:cNvSpPr>
          <p:nvPr>
            <p:ph type="title"/>
          </p:nvPr>
        </p:nvSpPr>
        <p:spPr/>
        <p:txBody>
          <a:bodyPr/>
          <a:lstStyle/>
          <a:p>
            <a:r>
              <a:rPr kumimoji="1" lang="en-US" altLang="ja-JP" dirty="0"/>
              <a:t>Using </a:t>
            </a:r>
            <a:r>
              <a:rPr kumimoji="1" lang="en-US" altLang="ja-JP" dirty="0" err="1"/>
              <a:t>json</a:t>
            </a:r>
            <a:r>
              <a:rPr kumimoji="1" lang="en-US" altLang="ja-JP" dirty="0"/>
              <a:t> files</a:t>
            </a:r>
            <a:endParaRPr kumimoji="1" lang="ja-JP" altLang="en-US"/>
          </a:p>
        </p:txBody>
      </p:sp>
      <p:sp>
        <p:nvSpPr>
          <p:cNvPr id="3" name="コンテンツ プレースホルダー 2">
            <a:extLst>
              <a:ext uri="{FF2B5EF4-FFF2-40B4-BE49-F238E27FC236}">
                <a16:creationId xmlns:a16="http://schemas.microsoft.com/office/drawing/2014/main" id="{B38706DE-0D4B-C540-8419-669F565DC7DD}"/>
              </a:ext>
            </a:extLst>
          </p:cNvPr>
          <p:cNvSpPr>
            <a:spLocks noGrp="1"/>
          </p:cNvSpPr>
          <p:nvPr>
            <p:ph sz="half" idx="1"/>
          </p:nvPr>
        </p:nvSpPr>
        <p:spPr>
          <a:xfrm>
            <a:off x="1366262" y="2097088"/>
            <a:ext cx="3850315" cy="3913968"/>
          </a:xfrm>
        </p:spPr>
        <p:txBody>
          <a:bodyPr>
            <a:normAutofit/>
          </a:bodyPr>
          <a:lstStyle/>
          <a:p>
            <a:r>
              <a:rPr lang="en" altLang="ja-JP" dirty="0"/>
              <a:t>an open-standard file format that uses human-readable text to transmit data objects</a:t>
            </a:r>
          </a:p>
          <a:p>
            <a:r>
              <a:rPr lang="en" altLang="ja-JP" dirty="0"/>
              <a:t>How? Just add:</a:t>
            </a:r>
          </a:p>
          <a:p>
            <a:pPr marL="0" indent="0">
              <a:buNone/>
            </a:pPr>
            <a:r>
              <a:rPr lang="en" altLang="ja-JP" dirty="0"/>
              <a:t>“-o (filename).</a:t>
            </a:r>
            <a:r>
              <a:rPr lang="en" altLang="ja-JP" dirty="0" err="1"/>
              <a:t>json</a:t>
            </a:r>
            <a:r>
              <a:rPr lang="en" altLang="ja-JP" dirty="0"/>
              <a:t>” when you run your spider in the Terminal</a:t>
            </a:r>
          </a:p>
        </p:txBody>
      </p:sp>
      <p:pic>
        <p:nvPicPr>
          <p:cNvPr id="6" name="コンテンツ プレースホルダー 5" descr="スクリーンショット が含まれている画像&#10;&#10;&#10;&#10;自動的に生成された説明">
            <a:extLst>
              <a:ext uri="{FF2B5EF4-FFF2-40B4-BE49-F238E27FC236}">
                <a16:creationId xmlns:a16="http://schemas.microsoft.com/office/drawing/2014/main" id="{EA3C6851-7E5B-F242-ADEB-AEC5C3BB2A96}"/>
              </a:ext>
            </a:extLst>
          </p:cNvPr>
          <p:cNvPicPr>
            <a:picLocks noGrp="1" noChangeAspect="1"/>
          </p:cNvPicPr>
          <p:nvPr>
            <p:ph sz="half" idx="2"/>
          </p:nvPr>
        </p:nvPicPr>
        <p:blipFill>
          <a:blip r:embed="rId3"/>
          <a:stretch>
            <a:fillRect/>
          </a:stretch>
        </p:blipFill>
        <p:spPr>
          <a:xfrm>
            <a:off x="6205928" y="2168603"/>
            <a:ext cx="4431812" cy="3320297"/>
          </a:xfrm>
        </p:spPr>
      </p:pic>
    </p:spTree>
    <p:extLst>
      <p:ext uri="{BB962C8B-B14F-4D97-AF65-F5344CB8AC3E}">
        <p14:creationId xmlns:p14="http://schemas.microsoft.com/office/powerpoint/2010/main" val="2807623188"/>
      </p:ext>
    </p:extLst>
  </p:cSld>
  <p:clrMapOvr>
    <a:masterClrMapping/>
  </p:clrMapOvr>
  <mc:AlternateContent xmlns:mc="http://schemas.openxmlformats.org/markup-compatibility/2006">
    <mc:Choice xmlns:p14="http://schemas.microsoft.com/office/powerpoint/2010/main" Requires="p14">
      <p:transition spd="slow" p14:dur="2000" advTm="38968"/>
    </mc:Choice>
    <mc:Fallback>
      <p:transition spd="slow" advTm="3896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jsonfile">
            <a:hlinkClick r:id="" action="ppaction://media"/>
            <a:extLst>
              <a:ext uri="{FF2B5EF4-FFF2-40B4-BE49-F238E27FC236}">
                <a16:creationId xmlns:a16="http://schemas.microsoft.com/office/drawing/2014/main" id="{0CA9AA1A-1348-EF41-AA67-9EA97A780608}"/>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071817" y="0"/>
            <a:ext cx="8809038" cy="6858000"/>
          </a:xfrm>
          <a:prstGeom prst="rect">
            <a:avLst/>
          </a:prstGeom>
        </p:spPr>
      </p:pic>
    </p:spTree>
    <p:custDataLst>
      <p:tags r:id="rId1"/>
    </p:custDataLst>
    <p:extLst>
      <p:ext uri="{BB962C8B-B14F-4D97-AF65-F5344CB8AC3E}">
        <p14:creationId xmlns:p14="http://schemas.microsoft.com/office/powerpoint/2010/main" val="1201057801"/>
      </p:ext>
    </p:extLst>
  </p:cSld>
  <p:clrMapOvr>
    <a:masterClrMapping/>
  </p:clrMapOvr>
  <mc:AlternateContent xmlns:mc="http://schemas.openxmlformats.org/markup-compatibility/2006">
    <mc:Choice xmlns:p14="http://schemas.microsoft.com/office/powerpoint/2010/main" Requires="p14">
      <p:transition spd="slow" p14:dur="2000" advTm="12353"/>
    </mc:Choice>
    <mc:Fallback>
      <p:transition spd="slow" advTm="123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191" objId="2"/>
        <p14:stopEvt time="12353" objId="2"/>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5461CB-547C-944D-B839-155E6AD46007}"/>
              </a:ext>
            </a:extLst>
          </p:cNvPr>
          <p:cNvSpPr>
            <a:spLocks noGrp="1"/>
          </p:cNvSpPr>
          <p:nvPr>
            <p:ph type="title"/>
          </p:nvPr>
        </p:nvSpPr>
        <p:spPr/>
        <p:txBody>
          <a:bodyPr/>
          <a:lstStyle/>
          <a:p>
            <a:r>
              <a:rPr kumimoji="1" lang="en-US" altLang="ja-JP" dirty="0"/>
              <a:t>Other things you can do</a:t>
            </a:r>
            <a:endParaRPr kumimoji="1" lang="ja-JP" altLang="en-US"/>
          </a:p>
        </p:txBody>
      </p:sp>
      <p:sp>
        <p:nvSpPr>
          <p:cNvPr id="3" name="コンテンツ プレースホルダー 2">
            <a:extLst>
              <a:ext uri="{FF2B5EF4-FFF2-40B4-BE49-F238E27FC236}">
                <a16:creationId xmlns:a16="http://schemas.microsoft.com/office/drawing/2014/main" id="{CEBC64C2-9043-574D-9036-8AC4CD89AA6D}"/>
              </a:ext>
            </a:extLst>
          </p:cNvPr>
          <p:cNvSpPr>
            <a:spLocks noGrp="1"/>
          </p:cNvSpPr>
          <p:nvPr>
            <p:ph idx="1"/>
          </p:nvPr>
        </p:nvSpPr>
        <p:spPr/>
        <p:txBody>
          <a:bodyPr/>
          <a:lstStyle/>
          <a:p>
            <a:r>
              <a:rPr lang="en-US" altLang="ja-JP" dirty="0"/>
              <a:t>Recursively following links</a:t>
            </a:r>
          </a:p>
          <a:p>
            <a:r>
              <a:rPr kumimoji="1" lang="en-US" altLang="ja-JP" dirty="0"/>
              <a:t>Scraping google books</a:t>
            </a:r>
            <a:r>
              <a:rPr lang="en-US" altLang="ja-JP" dirty="0"/>
              <a:t>, Instagram, </a:t>
            </a:r>
            <a:r>
              <a:rPr lang="en-US" altLang="ja-JP" dirty="0" err="1"/>
              <a:t>Youtube</a:t>
            </a:r>
            <a:endParaRPr lang="en-US" altLang="ja-JP" dirty="0"/>
          </a:p>
          <a:p>
            <a:r>
              <a:rPr kumimoji="1" lang="en-US" altLang="ja-JP" dirty="0"/>
              <a:t>Give ore specific commands</a:t>
            </a:r>
          </a:p>
          <a:p>
            <a:r>
              <a:rPr lang="en-US" altLang="ja-JP" dirty="0"/>
              <a:t>Format data storage different according to different needs</a:t>
            </a:r>
            <a:endParaRPr kumimoji="1" lang="en-US" altLang="ja-JP" dirty="0"/>
          </a:p>
        </p:txBody>
      </p:sp>
      <p:pic>
        <p:nvPicPr>
          <p:cNvPr id="8" name="図 7">
            <a:extLst>
              <a:ext uri="{FF2B5EF4-FFF2-40B4-BE49-F238E27FC236}">
                <a16:creationId xmlns:a16="http://schemas.microsoft.com/office/drawing/2014/main" id="{7E06FA53-A4AB-1A45-B9AD-1AE693E5F38E}"/>
              </a:ext>
            </a:extLst>
          </p:cNvPr>
          <p:cNvPicPr>
            <a:picLocks noChangeAspect="1"/>
          </p:cNvPicPr>
          <p:nvPr/>
        </p:nvPicPr>
        <p:blipFill>
          <a:blip r:embed="rId3"/>
          <a:stretch>
            <a:fillRect/>
          </a:stretch>
        </p:blipFill>
        <p:spPr>
          <a:xfrm>
            <a:off x="6094411" y="884610"/>
            <a:ext cx="3639671" cy="2729753"/>
          </a:xfrm>
          <a:prstGeom prst="rect">
            <a:avLst/>
          </a:prstGeom>
        </p:spPr>
      </p:pic>
      <p:pic>
        <p:nvPicPr>
          <p:cNvPr id="10" name="図 9" descr="物体 が含まれている画像&#10;&#10;&#10;&#10;自動的に生成された説明">
            <a:extLst>
              <a:ext uri="{FF2B5EF4-FFF2-40B4-BE49-F238E27FC236}">
                <a16:creationId xmlns:a16="http://schemas.microsoft.com/office/drawing/2014/main" id="{AD7E5637-675E-6C48-936F-4D01AE11320F}"/>
              </a:ext>
            </a:extLst>
          </p:cNvPr>
          <p:cNvPicPr>
            <a:picLocks noChangeAspect="1"/>
          </p:cNvPicPr>
          <p:nvPr/>
        </p:nvPicPr>
        <p:blipFill>
          <a:blip r:embed="rId4"/>
          <a:stretch>
            <a:fillRect/>
          </a:stretch>
        </p:blipFill>
        <p:spPr>
          <a:xfrm>
            <a:off x="9177743" y="2097088"/>
            <a:ext cx="1869668" cy="1868383"/>
          </a:xfrm>
          <a:prstGeom prst="rect">
            <a:avLst/>
          </a:prstGeom>
        </p:spPr>
      </p:pic>
    </p:spTree>
    <p:extLst>
      <p:ext uri="{BB962C8B-B14F-4D97-AF65-F5344CB8AC3E}">
        <p14:creationId xmlns:p14="http://schemas.microsoft.com/office/powerpoint/2010/main" val="3498277948"/>
      </p:ext>
    </p:extLst>
  </p:cSld>
  <p:clrMapOvr>
    <a:masterClrMapping/>
  </p:clrMapOvr>
  <mc:AlternateContent xmlns:mc="http://schemas.openxmlformats.org/markup-compatibility/2006">
    <mc:Choice xmlns:p14="http://schemas.microsoft.com/office/powerpoint/2010/main" Requires="p14">
      <p:transition spd="slow" p14:dur="2000" advTm="61783"/>
    </mc:Choice>
    <mc:Fallback>
      <p:transition spd="slow" advTm="617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8DBAD1-1D55-DE42-B6F9-DF8A3EC3D585}"/>
              </a:ext>
            </a:extLst>
          </p:cNvPr>
          <p:cNvSpPr>
            <a:spLocks noGrp="1"/>
          </p:cNvSpPr>
          <p:nvPr>
            <p:ph type="title"/>
          </p:nvPr>
        </p:nvSpPr>
        <p:spPr/>
        <p:txBody>
          <a:bodyPr/>
          <a:lstStyle/>
          <a:p>
            <a:r>
              <a:rPr kumimoji="1" lang="en-US" altLang="ja-JP" dirty="0"/>
              <a:t>What is </a:t>
            </a:r>
            <a:r>
              <a:rPr kumimoji="1" lang="en-US" altLang="ja-JP" dirty="0" err="1"/>
              <a:t>scrapy</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ED7AB343-B881-A84C-910F-A0CDE94356BE}"/>
              </a:ext>
            </a:extLst>
          </p:cNvPr>
          <p:cNvSpPr>
            <a:spLocks noGrp="1"/>
          </p:cNvSpPr>
          <p:nvPr>
            <p:ph idx="1"/>
          </p:nvPr>
        </p:nvSpPr>
        <p:spPr/>
        <p:txBody>
          <a:bodyPr/>
          <a:lstStyle/>
          <a:p>
            <a:r>
              <a:rPr kumimoji="1" lang="en-US" altLang="ja-JP" dirty="0"/>
              <a:t>web crawling framework</a:t>
            </a:r>
          </a:p>
          <a:p>
            <a:r>
              <a:rPr lang="en-US" altLang="ja-JP" dirty="0"/>
              <a:t>e</a:t>
            </a:r>
            <a:r>
              <a:rPr kumimoji="1" lang="en-US" altLang="ja-JP" dirty="0"/>
              <a:t>xtracts data from web pages</a:t>
            </a:r>
          </a:p>
        </p:txBody>
      </p:sp>
      <p:pic>
        <p:nvPicPr>
          <p:cNvPr id="5" name="グラフィックス 4" descr="インターネット">
            <a:extLst>
              <a:ext uri="{FF2B5EF4-FFF2-40B4-BE49-F238E27FC236}">
                <a16:creationId xmlns:a16="http://schemas.microsoft.com/office/drawing/2014/main" id="{0FAE3349-4729-A048-92C8-48269E1BF7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4635" y="2440347"/>
            <a:ext cx="2097930" cy="2097930"/>
          </a:xfrm>
          <a:prstGeom prst="rect">
            <a:avLst/>
          </a:prstGeom>
        </p:spPr>
      </p:pic>
      <p:pic>
        <p:nvPicPr>
          <p:cNvPr id="7" name="グラフィックス 6" descr="クラウドからダウンロード">
            <a:extLst>
              <a:ext uri="{FF2B5EF4-FFF2-40B4-BE49-F238E27FC236}">
                <a16:creationId xmlns:a16="http://schemas.microsoft.com/office/drawing/2014/main" id="{398511DA-B3BA-E043-A895-FF4847442A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0801" y="3162301"/>
            <a:ext cx="3352799" cy="3352799"/>
          </a:xfrm>
          <a:prstGeom prst="rect">
            <a:avLst/>
          </a:prstGeom>
        </p:spPr>
      </p:pic>
    </p:spTree>
    <p:extLst>
      <p:ext uri="{BB962C8B-B14F-4D97-AF65-F5344CB8AC3E}">
        <p14:creationId xmlns:p14="http://schemas.microsoft.com/office/powerpoint/2010/main" val="104075904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C0339-A0E3-F944-BD1A-1518EFC44161}"/>
              </a:ext>
            </a:extLst>
          </p:cNvPr>
          <p:cNvSpPr>
            <a:spLocks noGrp="1"/>
          </p:cNvSpPr>
          <p:nvPr>
            <p:ph type="title"/>
          </p:nvPr>
        </p:nvSpPr>
        <p:spPr>
          <a:xfrm>
            <a:off x="1141413" y="618518"/>
            <a:ext cx="9905998" cy="1478570"/>
          </a:xfrm>
        </p:spPr>
        <p:txBody>
          <a:bodyPr>
            <a:normAutofit/>
          </a:bodyPr>
          <a:lstStyle/>
          <a:p>
            <a:r>
              <a:rPr kumimoji="1" lang="en-US" altLang="ja-JP" dirty="0"/>
              <a:t>Some cool features</a:t>
            </a:r>
            <a:endParaRPr kumimoji="1" lang="ja-JP" altLang="en-US"/>
          </a:p>
        </p:txBody>
      </p:sp>
      <p:graphicFrame>
        <p:nvGraphicFramePr>
          <p:cNvPr id="5" name="コンテンツ プレースホルダー 2">
            <a:extLst>
              <a:ext uri="{FF2B5EF4-FFF2-40B4-BE49-F238E27FC236}">
                <a16:creationId xmlns:a16="http://schemas.microsoft.com/office/drawing/2014/main" id="{B85F7248-E994-441A-94FB-36C3FAD46DFA}"/>
              </a:ext>
            </a:extLst>
          </p:cNvPr>
          <p:cNvGraphicFramePr>
            <a:graphicFrameLocks noGrp="1"/>
          </p:cNvGraphicFramePr>
          <p:nvPr>
            <p:ph idx="1"/>
            <p:extLst>
              <p:ext uri="{D42A27DB-BD31-4B8C-83A1-F6EECF244321}">
                <p14:modId xmlns:p14="http://schemas.microsoft.com/office/powerpoint/2010/main" val="1387405835"/>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52452840"/>
      </p:ext>
    </p:extLst>
  </p:cSld>
  <p:clrMapOvr>
    <a:masterClrMapping/>
  </p:clrMapOvr>
  <mc:AlternateContent xmlns:mc="http://schemas.openxmlformats.org/markup-compatibility/2006">
    <mc:Choice xmlns:p14="http://schemas.microsoft.com/office/powerpoint/2010/main" Requires="p14">
      <p:transition spd="slow" p14:dur="2000" advTm="57052"/>
    </mc:Choice>
    <mc:Fallback>
      <p:transition spd="slow" advTm="570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E8D9CE-9EAD-804B-9B43-2184ADBC068A}"/>
              </a:ext>
            </a:extLst>
          </p:cNvPr>
          <p:cNvSpPr>
            <a:spLocks noGrp="1"/>
          </p:cNvSpPr>
          <p:nvPr>
            <p:ph type="title"/>
          </p:nvPr>
        </p:nvSpPr>
        <p:spPr/>
        <p:txBody>
          <a:bodyPr/>
          <a:lstStyle/>
          <a:p>
            <a:r>
              <a:rPr kumimoji="1" lang="en-US" altLang="ja-JP" dirty="0"/>
              <a:t>Pros and cons</a:t>
            </a:r>
            <a:endParaRPr kumimoji="1" lang="ja-JP" altLang="en-US"/>
          </a:p>
        </p:txBody>
      </p:sp>
      <p:sp>
        <p:nvSpPr>
          <p:cNvPr id="3" name="テキスト プレースホルダー 2">
            <a:extLst>
              <a:ext uri="{FF2B5EF4-FFF2-40B4-BE49-F238E27FC236}">
                <a16:creationId xmlns:a16="http://schemas.microsoft.com/office/drawing/2014/main" id="{FE265462-B511-DC4D-B164-3C2982E33938}"/>
              </a:ext>
            </a:extLst>
          </p:cNvPr>
          <p:cNvSpPr>
            <a:spLocks noGrp="1"/>
          </p:cNvSpPr>
          <p:nvPr>
            <p:ph type="body" idx="1"/>
          </p:nvPr>
        </p:nvSpPr>
        <p:spPr>
          <a:xfrm>
            <a:off x="1239391" y="1808615"/>
            <a:ext cx="4649783" cy="823912"/>
          </a:xfrm>
        </p:spPr>
        <p:txBody>
          <a:bodyPr/>
          <a:lstStyle/>
          <a:p>
            <a:r>
              <a:rPr lang="en-US" altLang="ja-JP" dirty="0"/>
              <a:t>pros</a:t>
            </a:r>
            <a:endParaRPr kumimoji="1" lang="ja-JP" altLang="en-US"/>
          </a:p>
        </p:txBody>
      </p:sp>
      <p:sp>
        <p:nvSpPr>
          <p:cNvPr id="4" name="コンテンツ プレースホルダー 3">
            <a:extLst>
              <a:ext uri="{FF2B5EF4-FFF2-40B4-BE49-F238E27FC236}">
                <a16:creationId xmlns:a16="http://schemas.microsoft.com/office/drawing/2014/main" id="{CE53DD2B-8E4B-A74C-8BD6-AA35CC241E21}"/>
              </a:ext>
            </a:extLst>
          </p:cNvPr>
          <p:cNvSpPr>
            <a:spLocks noGrp="1"/>
          </p:cNvSpPr>
          <p:nvPr>
            <p:ph sz="half" idx="2"/>
          </p:nvPr>
        </p:nvSpPr>
        <p:spPr>
          <a:xfrm>
            <a:off x="1010782" y="2632526"/>
            <a:ext cx="4878391" cy="2717801"/>
          </a:xfrm>
        </p:spPr>
        <p:txBody>
          <a:bodyPr>
            <a:normAutofit lnSpcReduction="10000"/>
          </a:bodyPr>
          <a:lstStyle/>
          <a:p>
            <a:r>
              <a:rPr kumimoji="1" lang="en-US" altLang="ja-JP" dirty="0"/>
              <a:t>Faster than other scraping tools</a:t>
            </a:r>
          </a:p>
          <a:p>
            <a:r>
              <a:rPr lang="en-US" altLang="ja-JP" dirty="0"/>
              <a:t>Easily extensible</a:t>
            </a:r>
          </a:p>
          <a:p>
            <a:r>
              <a:rPr kumimoji="1" lang="en-US" altLang="ja-JP" dirty="0"/>
              <a:t>Does not take up </a:t>
            </a:r>
            <a:r>
              <a:rPr lang="en-US" altLang="ja-JP" dirty="0"/>
              <a:t>much space in CPU</a:t>
            </a:r>
          </a:p>
          <a:p>
            <a:r>
              <a:rPr lang="en-US" altLang="ja-JP" dirty="0"/>
              <a:t>A lot of resources</a:t>
            </a:r>
          </a:p>
          <a:p>
            <a:r>
              <a:rPr kumimoji="1" lang="en-US" altLang="ja-JP" dirty="0"/>
              <a:t>Works on many platforms</a:t>
            </a:r>
            <a:endParaRPr kumimoji="1" lang="ja-JP" altLang="en-US"/>
          </a:p>
        </p:txBody>
      </p:sp>
      <p:sp>
        <p:nvSpPr>
          <p:cNvPr id="5" name="テキスト プレースホルダー 4">
            <a:extLst>
              <a:ext uri="{FF2B5EF4-FFF2-40B4-BE49-F238E27FC236}">
                <a16:creationId xmlns:a16="http://schemas.microsoft.com/office/drawing/2014/main" id="{C54846D4-1D78-204B-95CB-61FA8D593C6A}"/>
              </a:ext>
            </a:extLst>
          </p:cNvPr>
          <p:cNvSpPr>
            <a:spLocks noGrp="1"/>
          </p:cNvSpPr>
          <p:nvPr>
            <p:ph type="body" sz="quarter" idx="3"/>
          </p:nvPr>
        </p:nvSpPr>
        <p:spPr>
          <a:xfrm>
            <a:off x="6270180" y="1808614"/>
            <a:ext cx="4646602" cy="823912"/>
          </a:xfrm>
        </p:spPr>
        <p:txBody>
          <a:bodyPr/>
          <a:lstStyle/>
          <a:p>
            <a:r>
              <a:rPr kumimoji="1" lang="en-US" altLang="ja-JP" dirty="0"/>
              <a:t>cons</a:t>
            </a:r>
            <a:endParaRPr kumimoji="1" lang="ja-JP" altLang="en-US"/>
          </a:p>
        </p:txBody>
      </p:sp>
      <p:sp>
        <p:nvSpPr>
          <p:cNvPr id="6" name="コンテンツ プレースホルダー 5">
            <a:extLst>
              <a:ext uri="{FF2B5EF4-FFF2-40B4-BE49-F238E27FC236}">
                <a16:creationId xmlns:a16="http://schemas.microsoft.com/office/drawing/2014/main" id="{01A2253E-74C8-E049-AB7C-02F0DF638807}"/>
              </a:ext>
            </a:extLst>
          </p:cNvPr>
          <p:cNvSpPr>
            <a:spLocks noGrp="1"/>
          </p:cNvSpPr>
          <p:nvPr>
            <p:ph sz="quarter" idx="4"/>
          </p:nvPr>
        </p:nvSpPr>
        <p:spPr>
          <a:xfrm>
            <a:off x="6041572" y="2632526"/>
            <a:ext cx="4875210" cy="2717801"/>
          </a:xfrm>
        </p:spPr>
        <p:txBody>
          <a:bodyPr>
            <a:normAutofit lnSpcReduction="10000"/>
          </a:bodyPr>
          <a:lstStyle/>
          <a:p>
            <a:r>
              <a:rPr kumimoji="1" lang="en-US" altLang="ja-JP" dirty="0"/>
              <a:t>Not as beginner friendly. </a:t>
            </a:r>
            <a:r>
              <a:rPr lang="en-US" altLang="ja-JP" dirty="0"/>
              <a:t>Not as easy to start scraping</a:t>
            </a:r>
          </a:p>
          <a:p>
            <a:endParaRPr kumimoji="1" lang="ja-JP" altLang="en-US"/>
          </a:p>
        </p:txBody>
      </p:sp>
    </p:spTree>
    <p:extLst>
      <p:ext uri="{BB962C8B-B14F-4D97-AF65-F5344CB8AC3E}">
        <p14:creationId xmlns:p14="http://schemas.microsoft.com/office/powerpoint/2010/main" val="281611623"/>
      </p:ext>
    </p:extLst>
  </p:cSld>
  <p:clrMapOvr>
    <a:masterClrMapping/>
  </p:clrMapOvr>
  <mc:AlternateContent xmlns:mc="http://schemas.openxmlformats.org/markup-compatibility/2006">
    <mc:Choice xmlns:p14="http://schemas.microsoft.com/office/powerpoint/2010/main" Requires="p14">
      <p:transition spd="slow" p14:dur="2000" advTm="71692"/>
    </mc:Choice>
    <mc:Fallback>
      <p:transition spd="slow" advTm="716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6"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タイトル 1">
            <a:extLst>
              <a:ext uri="{FF2B5EF4-FFF2-40B4-BE49-F238E27FC236}">
                <a16:creationId xmlns:a16="http://schemas.microsoft.com/office/drawing/2014/main" id="{348EBEEA-C477-5348-BA66-1FA44EF3C172}"/>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kumimoji="1" lang="en-US" altLang="ja-JP" sz="4100"/>
              <a:t>Scrapy architecture</a:t>
            </a:r>
          </a:p>
        </p:txBody>
      </p:sp>
      <p:sp>
        <p:nvSpPr>
          <p:cNvPr id="174" name="Round Diagonal Corner Rectangle 6">
            <a:extLst>
              <a:ext uri="{FF2B5EF4-FFF2-40B4-BE49-F238E27FC236}">
                <a16:creationId xmlns:a16="http://schemas.microsoft.com/office/drawing/2014/main" id="{0E24CF0B-9BD9-4126-80C9-FF28141AC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コンテンツ プレースホルダー 4" descr="テキスト, 地図 が含まれている画像&#10;&#10;&#10;&#10;自動的に生成された説明">
            <a:extLst>
              <a:ext uri="{FF2B5EF4-FFF2-40B4-BE49-F238E27FC236}">
                <a16:creationId xmlns:a16="http://schemas.microsoft.com/office/drawing/2014/main" id="{4DE5BD3C-34FE-9945-AEEE-7FCAE794A484}"/>
              </a:ext>
            </a:extLst>
          </p:cNvPr>
          <p:cNvPicPr>
            <a:picLocks noChangeAspect="1"/>
          </p:cNvPicPr>
          <p:nvPr/>
        </p:nvPicPr>
        <p:blipFill>
          <a:blip r:embed="rId5"/>
          <a:stretch>
            <a:fillRect/>
          </a:stretch>
        </p:blipFill>
        <p:spPr>
          <a:xfrm>
            <a:off x="1118988" y="1270640"/>
            <a:ext cx="6112382" cy="4309229"/>
          </a:xfrm>
          <a:prstGeom prst="rect">
            <a:avLst/>
          </a:prstGeom>
        </p:spPr>
      </p:pic>
    </p:spTree>
    <p:extLst>
      <p:ext uri="{BB962C8B-B14F-4D97-AF65-F5344CB8AC3E}">
        <p14:creationId xmlns:p14="http://schemas.microsoft.com/office/powerpoint/2010/main" val="2795685592"/>
      </p:ext>
    </p:extLst>
  </p:cSld>
  <p:clrMapOvr>
    <a:masterClrMapping/>
  </p:clrMapOvr>
  <mc:AlternateContent xmlns:mc="http://schemas.openxmlformats.org/markup-compatibility/2006">
    <mc:Choice xmlns:p14="http://schemas.microsoft.com/office/powerpoint/2010/main" Requires="p14">
      <p:transition spd="slow" p14:dur="2000" advTm="43618"/>
    </mc:Choice>
    <mc:Fallback>
      <p:transition spd="slow" advTm="436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82A4CF-A10D-054E-A4F1-300EC25B71A0}"/>
              </a:ext>
            </a:extLst>
          </p:cNvPr>
          <p:cNvSpPr>
            <a:spLocks noGrp="1"/>
          </p:cNvSpPr>
          <p:nvPr>
            <p:ph type="ctrTitle"/>
          </p:nvPr>
        </p:nvSpPr>
        <p:spPr>
          <a:xfrm>
            <a:off x="1651571" y="1137354"/>
            <a:ext cx="8791575" cy="2387600"/>
          </a:xfrm>
        </p:spPr>
        <p:txBody>
          <a:bodyPr/>
          <a:lstStyle/>
          <a:p>
            <a:r>
              <a:rPr kumimoji="1" lang="en-US" altLang="ja-JP" dirty="0"/>
              <a:t>How do we crawl the web?</a:t>
            </a:r>
            <a:endParaRPr kumimoji="1" lang="ja-JP" altLang="en-US"/>
          </a:p>
        </p:txBody>
      </p:sp>
    </p:spTree>
    <p:extLst>
      <p:ext uri="{BB962C8B-B14F-4D97-AF65-F5344CB8AC3E}">
        <p14:creationId xmlns:p14="http://schemas.microsoft.com/office/powerpoint/2010/main" val="1092384768"/>
      </p:ext>
    </p:extLst>
  </p:cSld>
  <p:clrMapOvr>
    <a:masterClrMapping/>
  </p:clrMapOvr>
  <mc:AlternateContent xmlns:mc="http://schemas.openxmlformats.org/markup-compatibility/2006">
    <mc:Choice xmlns:p14="http://schemas.microsoft.com/office/powerpoint/2010/main" Requires="p14">
      <p:transition spd="slow" p14:dur="2000" advTm="21655"/>
    </mc:Choice>
    <mc:Fallback>
      <p:transition spd="slow" advTm="2165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B4476A-50D9-BA48-B620-DFB659F16A37}"/>
              </a:ext>
            </a:extLst>
          </p:cNvPr>
          <p:cNvSpPr>
            <a:spLocks noGrp="1"/>
          </p:cNvSpPr>
          <p:nvPr>
            <p:ph type="title"/>
          </p:nvPr>
        </p:nvSpPr>
        <p:spPr>
          <a:xfrm>
            <a:off x="1171393" y="260289"/>
            <a:ext cx="9905998" cy="1478570"/>
          </a:xfrm>
        </p:spPr>
        <p:txBody>
          <a:bodyPr/>
          <a:lstStyle/>
          <a:p>
            <a:r>
              <a:rPr kumimoji="1" lang="en-US" altLang="ja-JP" dirty="0"/>
              <a:t>CREATING A PROJECT</a:t>
            </a:r>
            <a:endParaRPr kumimoji="1" lang="ja-JP" altLang="en-US"/>
          </a:p>
        </p:txBody>
      </p:sp>
      <p:pic>
        <p:nvPicPr>
          <p:cNvPr id="9" name="コンテンツ プレースホルダー 8" descr="スクリーンショット が含まれている画像&#10;&#10;&#10;&#10;自動的に生成された説明">
            <a:extLst>
              <a:ext uri="{FF2B5EF4-FFF2-40B4-BE49-F238E27FC236}">
                <a16:creationId xmlns:a16="http://schemas.microsoft.com/office/drawing/2014/main" id="{727C469B-3D5A-B649-873E-CE8F38F5A820}"/>
              </a:ext>
            </a:extLst>
          </p:cNvPr>
          <p:cNvPicPr>
            <a:picLocks noGrp="1" noChangeAspect="1"/>
          </p:cNvPicPr>
          <p:nvPr>
            <p:ph idx="1"/>
          </p:nvPr>
        </p:nvPicPr>
        <p:blipFill>
          <a:blip r:embed="rId3"/>
          <a:stretch>
            <a:fillRect/>
          </a:stretch>
        </p:blipFill>
        <p:spPr>
          <a:xfrm>
            <a:off x="2623357" y="1633927"/>
            <a:ext cx="6768093" cy="4040435"/>
          </a:xfrm>
        </p:spPr>
      </p:pic>
    </p:spTree>
    <p:extLst>
      <p:ext uri="{BB962C8B-B14F-4D97-AF65-F5344CB8AC3E}">
        <p14:creationId xmlns:p14="http://schemas.microsoft.com/office/powerpoint/2010/main" val="557969618"/>
      </p:ext>
    </p:extLst>
  </p:cSld>
  <p:clrMapOvr>
    <a:masterClrMapping/>
  </p:clrMapOvr>
  <mc:AlternateContent xmlns:mc="http://schemas.openxmlformats.org/markup-compatibility/2006">
    <mc:Choice xmlns:p14="http://schemas.microsoft.com/office/powerpoint/2010/main" Requires="p14">
      <p:transition spd="slow" p14:dur="2000" advTm="43853"/>
    </mc:Choice>
    <mc:Fallback>
      <p:transition spd="slow" advTm="4385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18BB4-25C5-5945-B3F9-973346CE2432}"/>
              </a:ext>
            </a:extLst>
          </p:cNvPr>
          <p:cNvSpPr>
            <a:spLocks noGrp="1"/>
          </p:cNvSpPr>
          <p:nvPr>
            <p:ph type="title"/>
          </p:nvPr>
        </p:nvSpPr>
        <p:spPr>
          <a:xfrm>
            <a:off x="1141413" y="468555"/>
            <a:ext cx="9905998" cy="1478570"/>
          </a:xfrm>
        </p:spPr>
        <p:txBody>
          <a:bodyPr/>
          <a:lstStyle/>
          <a:p>
            <a:r>
              <a:rPr kumimoji="1" lang="en-US" altLang="ja-JP"/>
              <a:t>Spiders</a:t>
            </a:r>
            <a:endParaRPr kumimoji="1" lang="ja-JP" altLang="en-US"/>
          </a:p>
        </p:txBody>
      </p:sp>
      <p:sp>
        <p:nvSpPr>
          <p:cNvPr id="4" name="コンテンツ プレースホルダー 3">
            <a:extLst>
              <a:ext uri="{FF2B5EF4-FFF2-40B4-BE49-F238E27FC236}">
                <a16:creationId xmlns:a16="http://schemas.microsoft.com/office/drawing/2014/main" id="{B15F5BC4-0301-474D-9312-04114B5D1346}"/>
              </a:ext>
            </a:extLst>
          </p:cNvPr>
          <p:cNvSpPr>
            <a:spLocks noGrp="1"/>
          </p:cNvSpPr>
          <p:nvPr>
            <p:ph sz="half" idx="2"/>
          </p:nvPr>
        </p:nvSpPr>
        <p:spPr>
          <a:xfrm>
            <a:off x="7530617" y="2139114"/>
            <a:ext cx="4074487" cy="3541714"/>
          </a:xfrm>
        </p:spPr>
        <p:txBody>
          <a:bodyPr/>
          <a:lstStyle/>
          <a:p>
            <a:r>
              <a:rPr lang="en" altLang="ja-JP" dirty="0"/>
              <a:t>scrapes information from one or more websites.</a:t>
            </a:r>
          </a:p>
          <a:p>
            <a:endParaRPr kumimoji="1" lang="ja-JP" altLang="en-US"/>
          </a:p>
        </p:txBody>
      </p:sp>
      <p:pic>
        <p:nvPicPr>
          <p:cNvPr id="10" name="図 9">
            <a:extLst>
              <a:ext uri="{FF2B5EF4-FFF2-40B4-BE49-F238E27FC236}">
                <a16:creationId xmlns:a16="http://schemas.microsoft.com/office/drawing/2014/main" id="{D1543F61-5807-3344-8A88-6ACFA72303C2}"/>
              </a:ext>
            </a:extLst>
          </p:cNvPr>
          <p:cNvPicPr>
            <a:picLocks noChangeAspect="1"/>
          </p:cNvPicPr>
          <p:nvPr/>
        </p:nvPicPr>
        <p:blipFill>
          <a:blip r:embed="rId3"/>
          <a:stretch>
            <a:fillRect/>
          </a:stretch>
        </p:blipFill>
        <p:spPr>
          <a:xfrm>
            <a:off x="8380411" y="2977986"/>
            <a:ext cx="2374900" cy="2286000"/>
          </a:xfrm>
          <a:prstGeom prst="rect">
            <a:avLst/>
          </a:prstGeom>
        </p:spPr>
      </p:pic>
      <p:pic>
        <p:nvPicPr>
          <p:cNvPr id="14" name="コンテンツ プレースホルダー 13" descr="スクリーンショット が含まれている画像&#10;&#10;&#10;&#10;自動的に生成された説明">
            <a:extLst>
              <a:ext uri="{FF2B5EF4-FFF2-40B4-BE49-F238E27FC236}">
                <a16:creationId xmlns:a16="http://schemas.microsoft.com/office/drawing/2014/main" id="{6A41526E-31C9-D245-9248-D551CB3026DD}"/>
              </a:ext>
            </a:extLst>
          </p:cNvPr>
          <p:cNvPicPr>
            <a:picLocks noGrp="1" noChangeAspect="1"/>
          </p:cNvPicPr>
          <p:nvPr>
            <p:ph sz="half" idx="1"/>
          </p:nvPr>
        </p:nvPicPr>
        <p:blipFill>
          <a:blip r:embed="rId4"/>
          <a:stretch>
            <a:fillRect/>
          </a:stretch>
        </p:blipFill>
        <p:spPr>
          <a:xfrm>
            <a:off x="530814" y="1585631"/>
            <a:ext cx="6798122" cy="4287187"/>
          </a:xfrm>
        </p:spPr>
      </p:pic>
    </p:spTree>
    <p:extLst>
      <p:ext uri="{BB962C8B-B14F-4D97-AF65-F5344CB8AC3E}">
        <p14:creationId xmlns:p14="http://schemas.microsoft.com/office/powerpoint/2010/main" val="995825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0D0744-9A36-5A4E-885B-530B2E0D2E77}"/>
              </a:ext>
            </a:extLst>
          </p:cNvPr>
          <p:cNvSpPr>
            <a:spLocks noGrp="1"/>
          </p:cNvSpPr>
          <p:nvPr>
            <p:ph type="title"/>
          </p:nvPr>
        </p:nvSpPr>
        <p:spPr/>
        <p:txBody>
          <a:bodyPr/>
          <a:lstStyle/>
          <a:p>
            <a:r>
              <a:rPr kumimoji="1" lang="en-US" altLang="ja-JP" dirty="0" err="1"/>
              <a:t>Quotes.toscrape.com</a:t>
            </a:r>
            <a:endParaRPr kumimoji="1" lang="ja-JP" altLang="en-US"/>
          </a:p>
        </p:txBody>
      </p:sp>
      <p:pic>
        <p:nvPicPr>
          <p:cNvPr id="4" name="quotes.toscrape.com.mov">
            <a:hlinkClick r:id="" action="ppaction://media"/>
            <a:extLst>
              <a:ext uri="{FF2B5EF4-FFF2-40B4-BE49-F238E27FC236}">
                <a16:creationId xmlns:a16="http://schemas.microsoft.com/office/drawing/2014/main" id="{A754A021-4580-FB40-A124-B06CB1BE3E86}"/>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2614613" y="2249488"/>
            <a:ext cx="6959600" cy="3541712"/>
          </a:xfrm>
        </p:spPr>
      </p:pic>
    </p:spTree>
    <p:custDataLst>
      <p:tags r:id="rId1"/>
    </p:custDataLst>
    <p:extLst>
      <p:ext uri="{BB962C8B-B14F-4D97-AF65-F5344CB8AC3E}">
        <p14:creationId xmlns:p14="http://schemas.microsoft.com/office/powerpoint/2010/main" val="2243977181"/>
      </p:ext>
    </p:extLst>
  </p:cSld>
  <p:clrMapOvr>
    <a:masterClrMapping/>
  </p:clrMapOvr>
  <mc:AlternateContent xmlns:mc="http://schemas.openxmlformats.org/markup-compatibility/2006">
    <mc:Choice xmlns:p14="http://schemas.microsoft.com/office/powerpoint/2010/main" Requires="p14">
      <p:transition spd="slow" p14:dur="2000" advTm="40191"/>
    </mc:Choice>
    <mc:Fallback>
      <p:transition spd="slow" advTm="401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6549" objId="4"/>
        <p14:stopEvt time="29933" objId="4"/>
        <p14:playEvt time="37098" objId="4"/>
        <p14:stopEvt time="40191"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7"/>
</p:tagLst>
</file>

<file path=ppt/tags/tag2.xml><?xml version="1.0" encoding="utf-8"?>
<p:tagLst xmlns:a="http://schemas.openxmlformats.org/drawingml/2006/main" xmlns:r="http://schemas.openxmlformats.org/officeDocument/2006/relationships" xmlns:p="http://schemas.openxmlformats.org/presentationml/2006/main">
  <p:tag name="TIMING" val="|35.2"/>
</p:tagLst>
</file>

<file path=ppt/tags/tag3.xml><?xml version="1.0" encoding="utf-8"?>
<p:tagLst xmlns:a="http://schemas.openxmlformats.org/drawingml/2006/main" xmlns:r="http://schemas.openxmlformats.org/officeDocument/2006/relationships" xmlns:p="http://schemas.openxmlformats.org/presentationml/2006/main">
  <p:tag name="TIMING" val="|5.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2839</TotalTime>
  <Words>654</Words>
  <Application>Microsoft Macintosh PowerPoint</Application>
  <PresentationFormat>ワイド画面</PresentationFormat>
  <Paragraphs>79</Paragraphs>
  <Slides>18</Slides>
  <Notes>16</Notes>
  <HiddenSlides>0</HiddenSlides>
  <MMClips>3</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Arial</vt:lpstr>
      <vt:lpstr>Tw Cen MT</vt:lpstr>
      <vt:lpstr>回路</vt:lpstr>
      <vt:lpstr>Intro to</vt:lpstr>
      <vt:lpstr>What is scrapy?</vt:lpstr>
      <vt:lpstr>Some cool features</vt:lpstr>
      <vt:lpstr>Pros and cons</vt:lpstr>
      <vt:lpstr>Scrapy architecture</vt:lpstr>
      <vt:lpstr>How do we crawl the web?</vt:lpstr>
      <vt:lpstr>CREATING A PROJECT</vt:lpstr>
      <vt:lpstr>Spiders</vt:lpstr>
      <vt:lpstr>Quotes.toscrape.com</vt:lpstr>
      <vt:lpstr>Running the spider</vt:lpstr>
      <vt:lpstr>Selecting information to extract</vt:lpstr>
      <vt:lpstr>Identifying the html code</vt:lpstr>
      <vt:lpstr>Selector</vt:lpstr>
      <vt:lpstr>PowerPoint プレゼンテーション</vt:lpstr>
      <vt:lpstr>storing the data</vt:lpstr>
      <vt:lpstr>Using json files</vt:lpstr>
      <vt:lpstr>PowerPoint プレゼンテーション</vt:lpstr>
      <vt:lpstr>Other things you can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dc:title>
  <dc:creator>Su19, Jiaqi</dc:creator>
  <cp:lastModifiedBy>Su19, Jiaqi</cp:lastModifiedBy>
  <cp:revision>7</cp:revision>
  <dcterms:created xsi:type="dcterms:W3CDTF">2019-01-30T05:19:26Z</dcterms:created>
  <dcterms:modified xsi:type="dcterms:W3CDTF">2019-02-01T04:39:10Z</dcterms:modified>
</cp:coreProperties>
</file>